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modernComment_7FE4E754_AF1152E9.xml" ContentType="application/vnd.ms-powerpoint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41"/>
  </p:notesMasterIdLst>
  <p:sldIdLst>
    <p:sldId id="259" r:id="rId3"/>
    <p:sldId id="2145707867" r:id="rId4"/>
    <p:sldId id="258" r:id="rId5"/>
    <p:sldId id="2145707892" r:id="rId6"/>
    <p:sldId id="2145707868" r:id="rId7"/>
    <p:sldId id="2723" r:id="rId8"/>
    <p:sldId id="2145707891" r:id="rId9"/>
    <p:sldId id="2145707813" r:id="rId10"/>
    <p:sldId id="2145707887" r:id="rId11"/>
    <p:sldId id="2145707864" r:id="rId12"/>
    <p:sldId id="2145707866" r:id="rId13"/>
    <p:sldId id="2145707865" r:id="rId14"/>
    <p:sldId id="2145707872" r:id="rId15"/>
    <p:sldId id="2145707880" r:id="rId16"/>
    <p:sldId id="2145707881" r:id="rId17"/>
    <p:sldId id="2145707890" r:id="rId18"/>
    <p:sldId id="2145707863" r:id="rId19"/>
    <p:sldId id="2145707852" r:id="rId20"/>
    <p:sldId id="2145707888" r:id="rId21"/>
    <p:sldId id="2145707889" r:id="rId22"/>
    <p:sldId id="2145707861" r:id="rId23"/>
    <p:sldId id="2145707873" r:id="rId24"/>
    <p:sldId id="2145707860" r:id="rId25"/>
    <p:sldId id="2145707869" r:id="rId26"/>
    <p:sldId id="2145707870" r:id="rId27"/>
    <p:sldId id="2145707875" r:id="rId28"/>
    <p:sldId id="2145707884" r:id="rId29"/>
    <p:sldId id="2145707885" r:id="rId30"/>
    <p:sldId id="2145707886" r:id="rId31"/>
    <p:sldId id="2145707853" r:id="rId32"/>
    <p:sldId id="2145707879" r:id="rId33"/>
    <p:sldId id="2145707893" r:id="rId34"/>
    <p:sldId id="2145707855" r:id="rId35"/>
    <p:sldId id="2145707854" r:id="rId36"/>
    <p:sldId id="2145707874" r:id="rId37"/>
    <p:sldId id="2145707858" r:id="rId38"/>
    <p:sldId id="2145707845" r:id="rId39"/>
    <p:sldId id="26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31B510-FFE4-F7D8-8D23-8A6A657F6639}" name="Sabrina Chisholm" initials="SC" userId="W1gzs4JULy3nhR+l3NEW8lCETVsiqxeqgGUAU3L4mFs=" providerId="None"/>
  <p188:author id="{509BB3C8-FBAB-C5A6-12C3-E79DACECCFED}" name="Khalyn Harris" initials="KH" userId="alwGR+R7JzAZddiNQCd7nLZVjRD3AnjldJUWuaDk1ZA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73DB"/>
    <a:srgbClr val="006EFF"/>
    <a:srgbClr val="00B050"/>
    <a:srgbClr val="F6C2A6"/>
    <a:srgbClr val="00D465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4C375B-4014-4528-8820-0E2E1153D6F0}" v="619" dt="2022-08-01T20:51:06.299"/>
    <p1510:client id="{0D7B3A96-DD73-4F31-864D-92FE9BD8C03D}" v="192" dt="2022-07-18T16:34:48.356"/>
    <p1510:client id="{14CD99BE-877A-418D-B032-F4F24EC4C04F}" v="311" dt="2022-07-28T20:12:55.486"/>
    <p1510:client id="{1B310A56-3E6E-499A-85AF-6819977218D1}" v="6338" dt="2022-07-14T23:18:30.857"/>
    <p1510:client id="{24B95AED-5F5F-4065-A264-02CA9991B291}" v="272" dt="2022-07-25T18:31:46.052"/>
    <p1510:client id="{28832D3E-F6D0-4E92-BE5D-E4678910178A}" v="514" dt="2022-07-27T15:02:40.224"/>
    <p1510:client id="{4A2F1907-387D-4CAB-A3F5-E76D30418963}" v="99" dt="2022-07-26T17:42:32.004"/>
    <p1510:client id="{4BBFBC30-AD90-4324-A4B4-50DD45195276}" v="37" dt="2022-08-01T18:58:08.871"/>
    <p1510:client id="{503C348C-212F-474A-93DC-11BFA31DADC1}" v="495" dt="2022-08-03T16:19:17.369"/>
    <p1510:client id="{59E07523-2E8F-412B-8C6C-70422A86F379}" v="288" dt="2022-07-21T20:37:12.874"/>
    <p1510:client id="{5A7910F6-288D-4691-814A-3995F7E0FC4E}" v="1599" dt="2022-07-19T20:08:14.192"/>
    <p1510:client id="{6498DCF1-C9DE-46C4-A88A-1E3E49106263}" v="32" dt="2022-07-28T16:47:55.240"/>
    <p1510:client id="{65578E0D-7334-4472-B056-858297502D7F}" v="27" dt="2022-07-25T20:58:47.281"/>
    <p1510:client id="{674B607D-698C-4A09-AEB3-757A3ACBB3BD}" v="594" dt="2022-07-15T20:00:13.101"/>
    <p1510:client id="{6CA38384-3862-4CA1-BAAF-F20F2F6EC273}" v="8" dt="2022-08-02T16:12:24.612"/>
    <p1510:client id="{6E854E9F-FBF8-4318-BBFA-BC4DEEF75B41}" v="362" dt="2022-07-26T16:49:33.340"/>
    <p1510:client id="{71DDD602-618D-4CD1-8A40-E429CC7E65DB}" v="585" dt="2022-07-19T15:49:48.511"/>
    <p1510:client id="{753184D7-72EC-4401-B729-72B7B21998C4}" v="109" dt="2022-07-26T17:58:23.957"/>
    <p1510:client id="{843CF5C1-D697-4843-AAA1-A5C88A04ED72}" v="957" dt="2022-08-01T20:38:26.741"/>
    <p1510:client id="{87B4B303-BBB5-4835-AD8B-8C2D251BB19D}" v="2699" dt="2022-07-28T22:52:14.140"/>
    <p1510:client id="{8CDAECEA-C916-4D4B-A069-4E1A2C11C7A2}" v="31" dt="2022-07-29T18:16:02.652"/>
    <p1510:client id="{8E43B798-432F-4914-A70F-F2038A3B776B}" v="2175" dt="2022-07-28T16:32:59.897"/>
    <p1510:client id="{8EE08B5E-0551-43D6-BE80-41E1928C962C}" v="425" dt="2022-08-01T21:27:23.665"/>
    <p1510:client id="{936EE4A3-BA2D-4B79-8F69-621E6ADED3A8}" v="632" dt="2022-08-02T16:22:12.102"/>
    <p1510:client id="{9A3BCD5B-3A37-46E8-B32D-00E36D79195D}" v="29" dt="2022-07-26T20:19:07.216"/>
    <p1510:client id="{AF839D42-2305-4FDF-A761-F26D0EBA851F}" v="563" dt="2022-07-20T14:35:35.306"/>
    <p1510:client id="{B143D0FD-AC76-433E-916A-E802DFF6B7F0}" v="20" dt="2022-08-02T16:47:28.284"/>
    <p1510:client id="{BC03AFD0-5E39-491D-ACFF-9D8CB4D121C2}" v="79" dt="2022-07-29T18:33:03.079"/>
    <p1510:client id="{BD4E8F9B-83DD-4D62-B373-3488639CA12A}" v="163" dt="2022-08-01T15:06:22.448"/>
    <p1510:client id="{BE16F3FC-92E4-4175-862A-5F4C6F4E689C}" v="61" dt="2022-07-20T16:24:37.259"/>
    <p1510:client id="{D8A353AD-0419-4A01-B21B-CDD03C7D82E4}" v="50" dt="2022-08-01T19:22:55.896"/>
    <p1510:client id="{D9EF4424-5A81-4309-83DC-682D80C6C3DB}" v="2" dt="2022-07-26T16:55:54.155"/>
    <p1510:client id="{DB60642C-1B85-44A2-B57D-A8BAA3FCED56}" v="103" dt="2022-07-20T14:52:08.235"/>
    <p1510:client id="{DD0BCC70-33D2-48A7-B475-95084F33D522}" v="10" dt="2022-07-26T20:33:16.873"/>
    <p1510:client id="{E144E0A6-DA5D-4C56-BDC9-529944C3D88C}" v="414" dt="2022-07-20T15:57:55.971"/>
    <p1510:client id="{E72E2553-0104-4461-9C57-91D4131F3BD2}" v="83" dt="2022-08-02T16:31:34.140"/>
    <p1510:client id="{EC250EDB-4869-442A-8492-A5B40486D08E}" v="9" dt="2022-07-20T15:03:03.663"/>
    <p1510:client id="{F4FD75F2-5D9B-477F-BF12-34EE74FAD629}" v="150" dt="2022-07-25T20:06:11.049"/>
    <p1510:client id="{F8703A9F-A060-4521-B2CB-BD9019DED4D8}" v="36" dt="2022-08-02T16:00:35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6" autoAdjust="0"/>
    <p:restoredTop sz="94977" autoAdjust="0"/>
  </p:normalViewPr>
  <p:slideViewPr>
    <p:cSldViewPr snapToGrid="0">
      <p:cViewPr varScale="1">
        <p:scale>
          <a:sx n="111" d="100"/>
          <a:sy n="111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rina Chisholm" clId="Web-{1B310A56-3E6E-499A-85AF-6819977218D1}"/>
    <pc:docChg chg="mod addSld delSld modSld sldOrd">
      <pc:chgData name="Sabrina Chisholm" userId="" providerId="" clId="Web-{1B310A56-3E6E-499A-85AF-6819977218D1}" dt="2022-07-14T23:18:30.857" v="3613"/>
      <pc:docMkLst>
        <pc:docMk/>
      </pc:docMkLst>
      <pc:sldChg chg="addSp delSp modSp">
        <pc:chgData name="Sabrina Chisholm" userId="" providerId="" clId="Web-{1B310A56-3E6E-499A-85AF-6819977218D1}" dt="2022-07-14T20:45:42.432" v="808" actId="20577"/>
        <pc:sldMkLst>
          <pc:docMk/>
          <pc:sldMk cId="171280391" sldId="258"/>
        </pc:sldMkLst>
        <pc:spChg chg="mod">
          <ac:chgData name="Sabrina Chisholm" userId="" providerId="" clId="Web-{1B310A56-3E6E-499A-85AF-6819977218D1}" dt="2022-07-14T20:45:42.432" v="808" actId="20577"/>
          <ac:spMkLst>
            <pc:docMk/>
            <pc:sldMk cId="171280391" sldId="258"/>
            <ac:spMk id="2" creationId="{BFBDDA14-3F9B-8F58-9151-0644B0BEB076}"/>
          </ac:spMkLst>
        </pc:spChg>
        <pc:spChg chg="mod">
          <ac:chgData name="Sabrina Chisholm" userId="" providerId="" clId="Web-{1B310A56-3E6E-499A-85AF-6819977218D1}" dt="2022-07-14T20:39:19.479" v="735" actId="1076"/>
          <ac:spMkLst>
            <pc:docMk/>
            <pc:sldMk cId="171280391" sldId="258"/>
            <ac:spMk id="4" creationId="{00000000-0000-0000-0000-000000000000}"/>
          </ac:spMkLst>
        </pc:spChg>
        <pc:picChg chg="add del mod">
          <ac:chgData name="Sabrina Chisholm" userId="" providerId="" clId="Web-{1B310A56-3E6E-499A-85AF-6819977218D1}" dt="2022-07-14T20:43:59.104" v="787"/>
          <ac:picMkLst>
            <pc:docMk/>
            <pc:sldMk cId="171280391" sldId="258"/>
            <ac:picMk id="5" creationId="{3F4C3769-4951-5431-7BE7-DEF80915D589}"/>
          </ac:picMkLst>
        </pc:picChg>
        <pc:picChg chg="add del mod">
          <ac:chgData name="Sabrina Chisholm" userId="" providerId="" clId="Web-{1B310A56-3E6E-499A-85AF-6819977218D1}" dt="2022-07-14T20:44:09.635" v="789"/>
          <ac:picMkLst>
            <pc:docMk/>
            <pc:sldMk cId="171280391" sldId="258"/>
            <ac:picMk id="7" creationId="{91F46C9C-CB75-10A9-121F-11F4EC0F8093}"/>
          </ac:picMkLst>
        </pc:picChg>
        <pc:picChg chg="add mod modCrop">
          <ac:chgData name="Sabrina Chisholm" userId="" providerId="" clId="Web-{1B310A56-3E6E-499A-85AF-6819977218D1}" dt="2022-07-14T20:45:22.400" v="801" actId="1076"/>
          <ac:picMkLst>
            <pc:docMk/>
            <pc:sldMk cId="171280391" sldId="258"/>
            <ac:picMk id="8" creationId="{AF6747E6-5C41-2706-5AE2-DD3998FAB3EF}"/>
          </ac:picMkLst>
        </pc:picChg>
      </pc:sldChg>
      <pc:sldChg chg="addSp delSp modSp">
        <pc:chgData name="Sabrina Chisholm" userId="" providerId="" clId="Web-{1B310A56-3E6E-499A-85AF-6819977218D1}" dt="2022-07-14T23:17:03.826" v="3611" actId="20577"/>
        <pc:sldMkLst>
          <pc:docMk/>
          <pc:sldMk cId="2039345069" sldId="2723"/>
        </pc:sldMkLst>
        <pc:spChg chg="mod">
          <ac:chgData name="Sabrina Chisholm" userId="" providerId="" clId="Web-{1B310A56-3E6E-499A-85AF-6819977218D1}" dt="2022-07-14T21:54:33.411" v="1575" actId="20577"/>
          <ac:spMkLst>
            <pc:docMk/>
            <pc:sldMk cId="2039345069" sldId="2723"/>
            <ac:spMk id="2" creationId="{0B621C72-F711-1317-3C6B-CEA3CBF6A58D}"/>
          </ac:spMkLst>
        </pc:spChg>
        <pc:spChg chg="add mod">
          <ac:chgData name="Sabrina Chisholm" userId="" providerId="" clId="Web-{1B310A56-3E6E-499A-85AF-6819977218D1}" dt="2022-07-14T23:17:03.826" v="3611" actId="20577"/>
          <ac:spMkLst>
            <pc:docMk/>
            <pc:sldMk cId="2039345069" sldId="2723"/>
            <ac:spMk id="3" creationId="{F9860EB1-B3EB-2FA9-7B89-523166E3E6CA}"/>
          </ac:spMkLst>
        </pc:spChg>
        <pc:spChg chg="add del mod">
          <ac:chgData name="Sabrina Chisholm" userId="" providerId="" clId="Web-{1B310A56-3E6E-499A-85AF-6819977218D1}" dt="2022-07-14T21:08:42.617" v="861"/>
          <ac:spMkLst>
            <pc:docMk/>
            <pc:sldMk cId="2039345069" sldId="2723"/>
            <ac:spMk id="4" creationId="{91F8923F-097E-E532-3817-9CC889E48380}"/>
          </ac:spMkLst>
        </pc:spChg>
        <pc:picChg chg="add del mod">
          <ac:chgData name="Sabrina Chisholm" userId="" providerId="" clId="Web-{1B310A56-3E6E-499A-85AF-6819977218D1}" dt="2022-07-14T21:08:32.039" v="852"/>
          <ac:picMkLst>
            <pc:docMk/>
            <pc:sldMk cId="2039345069" sldId="2723"/>
            <ac:picMk id="5" creationId="{450F09A2-5B2F-AA72-9C81-229F67448B8D}"/>
          </ac:picMkLst>
        </pc:picChg>
        <pc:picChg chg="add del mod">
          <ac:chgData name="Sabrina Chisholm" userId="" providerId="" clId="Web-{1B310A56-3E6E-499A-85AF-6819977218D1}" dt="2022-07-14T21:08:34.368" v="854"/>
          <ac:picMkLst>
            <pc:docMk/>
            <pc:sldMk cId="2039345069" sldId="2723"/>
            <ac:picMk id="6" creationId="{6A57FB34-CB78-FBC6-224E-29A7461A2449}"/>
          </ac:picMkLst>
        </pc:picChg>
        <pc:picChg chg="add del mod">
          <ac:chgData name="Sabrina Chisholm" userId="" providerId="" clId="Web-{1B310A56-3E6E-499A-85AF-6819977218D1}" dt="2022-07-14T21:08:33.274" v="853"/>
          <ac:picMkLst>
            <pc:docMk/>
            <pc:sldMk cId="2039345069" sldId="2723"/>
            <ac:picMk id="7" creationId="{D81501E6-DC9D-CB9C-F34C-BB8D9BC076A4}"/>
          </ac:picMkLst>
        </pc:picChg>
        <pc:picChg chg="add del mod">
          <ac:chgData name="Sabrina Chisholm" userId="" providerId="" clId="Web-{1B310A56-3E6E-499A-85AF-6819977218D1}" dt="2022-07-14T21:08:09.805" v="850"/>
          <ac:picMkLst>
            <pc:docMk/>
            <pc:sldMk cId="2039345069" sldId="2723"/>
            <ac:picMk id="8" creationId="{BF66F83B-41B3-FDC9-4647-3C0C962590D3}"/>
          </ac:picMkLst>
        </pc:picChg>
        <pc:picChg chg="add del mod">
          <ac:chgData name="Sabrina Chisholm" userId="" providerId="" clId="Web-{1B310A56-3E6E-499A-85AF-6819977218D1}" dt="2022-07-14T21:43:27.537" v="1363"/>
          <ac:picMkLst>
            <pc:docMk/>
            <pc:sldMk cId="2039345069" sldId="2723"/>
            <ac:picMk id="9" creationId="{E4C852C2-0549-D484-AA88-9F05E9FF4340}"/>
          </ac:picMkLst>
        </pc:picChg>
        <pc:picChg chg="add mod">
          <ac:chgData name="Sabrina Chisholm" userId="" providerId="" clId="Web-{1B310A56-3E6E-499A-85AF-6819977218D1}" dt="2022-07-14T21:44:35.865" v="1373" actId="1076"/>
          <ac:picMkLst>
            <pc:docMk/>
            <pc:sldMk cId="2039345069" sldId="2723"/>
            <ac:picMk id="10" creationId="{244C6B75-4364-7F6F-FCD6-C200ED16CDCD}"/>
          </ac:picMkLst>
        </pc:picChg>
      </pc:sldChg>
      <pc:sldChg chg="addSp modSp ord">
        <pc:chgData name="Sabrina Chisholm" userId="" providerId="" clId="Web-{1B310A56-3E6E-499A-85AF-6819977218D1}" dt="2022-07-14T22:22:29.455" v="1955" actId="20577"/>
        <pc:sldMkLst>
          <pc:docMk/>
          <pc:sldMk cId="2058303344" sldId="2145707813"/>
        </pc:sldMkLst>
        <pc:spChg chg="add mod">
          <ac:chgData name="Sabrina Chisholm" userId="" providerId="" clId="Web-{1B310A56-3E6E-499A-85AF-6819977218D1}" dt="2022-07-14T20:00:05.287" v="207" actId="20577"/>
          <ac:spMkLst>
            <pc:docMk/>
            <pc:sldMk cId="2058303344" sldId="2145707813"/>
            <ac:spMk id="3" creationId="{BFA822C2-6E02-9834-47FE-003EE264AD5D}"/>
          </ac:spMkLst>
        </pc:spChg>
        <pc:spChg chg="mod">
          <ac:chgData name="Sabrina Chisholm" userId="" providerId="" clId="Web-{1B310A56-3E6E-499A-85AF-6819977218D1}" dt="2022-07-14T21:55:17.067" v="1578" actId="20577"/>
          <ac:spMkLst>
            <pc:docMk/>
            <pc:sldMk cId="2058303344" sldId="2145707813"/>
            <ac:spMk id="4" creationId="{9889DC9F-DBFA-984F-19B2-C3FA61404320}"/>
          </ac:spMkLst>
        </pc:spChg>
        <pc:spChg chg="add mod">
          <ac:chgData name="Sabrina Chisholm" userId="" providerId="" clId="Web-{1B310A56-3E6E-499A-85AF-6819977218D1}" dt="2022-07-14T20:28:28.839" v="322" actId="1076"/>
          <ac:spMkLst>
            <pc:docMk/>
            <pc:sldMk cId="2058303344" sldId="2145707813"/>
            <ac:spMk id="5" creationId="{AA1CEB3A-ABCB-FEB5-8CC7-9FF3A872E3A9}"/>
          </ac:spMkLst>
        </pc:spChg>
        <pc:spChg chg="mod">
          <ac:chgData name="Sabrina Chisholm" userId="" providerId="" clId="Web-{1B310A56-3E6E-499A-85AF-6819977218D1}" dt="2022-07-14T20:27:31.980" v="315" actId="20577"/>
          <ac:spMkLst>
            <pc:docMk/>
            <pc:sldMk cId="2058303344" sldId="2145707813"/>
            <ac:spMk id="8" creationId="{0801C287-815E-D347-9ADA-D13A3D725D66}"/>
          </ac:spMkLst>
        </pc:spChg>
        <pc:spChg chg="mod">
          <ac:chgData name="Sabrina Chisholm" userId="" providerId="" clId="Web-{1B310A56-3E6E-499A-85AF-6819977218D1}" dt="2022-07-14T19:58:09.034" v="189" actId="20577"/>
          <ac:spMkLst>
            <pc:docMk/>
            <pc:sldMk cId="2058303344" sldId="2145707813"/>
            <ac:spMk id="11" creationId="{6A6CDA03-6B9D-E94D-A51B-AC2B564CC3AF}"/>
          </ac:spMkLst>
        </pc:spChg>
        <pc:spChg chg="mod">
          <ac:chgData name="Sabrina Chisholm" userId="" providerId="" clId="Web-{1B310A56-3E6E-499A-85AF-6819977218D1}" dt="2022-07-14T19:57:27.331" v="184" actId="20577"/>
          <ac:spMkLst>
            <pc:docMk/>
            <pc:sldMk cId="2058303344" sldId="2145707813"/>
            <ac:spMk id="12" creationId="{9AEFAA28-5C24-9749-8F18-62DE97CE5E18}"/>
          </ac:spMkLst>
        </pc:spChg>
        <pc:spChg chg="mod">
          <ac:chgData name="Sabrina Chisholm" userId="" providerId="" clId="Web-{1B310A56-3E6E-499A-85AF-6819977218D1}" dt="2022-07-14T20:28:09.699" v="319" actId="1076"/>
          <ac:spMkLst>
            <pc:docMk/>
            <pc:sldMk cId="2058303344" sldId="2145707813"/>
            <ac:spMk id="15" creationId="{15D4121F-976A-4B4B-AE67-78A97CA3D4AD}"/>
          </ac:spMkLst>
        </pc:spChg>
        <pc:spChg chg="mod">
          <ac:chgData name="Sabrina Chisholm" userId="" providerId="" clId="Web-{1B310A56-3E6E-499A-85AF-6819977218D1}" dt="2022-07-14T22:22:29.455" v="1955" actId="20577"/>
          <ac:spMkLst>
            <pc:docMk/>
            <pc:sldMk cId="2058303344" sldId="2145707813"/>
            <ac:spMk id="16" creationId="{01C8B457-F843-4240-B5F1-0AC0ED20D706}"/>
          </ac:spMkLst>
        </pc:spChg>
        <pc:grpChg chg="mod">
          <ac:chgData name="Sabrina Chisholm" userId="" providerId="" clId="Web-{1B310A56-3E6E-499A-85AF-6819977218D1}" dt="2022-07-14T20:28:23.621" v="321" actId="1076"/>
          <ac:grpSpMkLst>
            <pc:docMk/>
            <pc:sldMk cId="2058303344" sldId="2145707813"/>
            <ac:grpSpMk id="6" creationId="{28E9E954-F9F9-8442-8525-34E0E281F430}"/>
          </ac:grpSpMkLst>
        </pc:grpChg>
        <pc:grpChg chg="mod">
          <ac:chgData name="Sabrina Chisholm" userId="" providerId="" clId="Web-{1B310A56-3E6E-499A-85AF-6819977218D1}" dt="2022-07-14T20:27:44.527" v="317" actId="1076"/>
          <ac:grpSpMkLst>
            <pc:docMk/>
            <pc:sldMk cId="2058303344" sldId="2145707813"/>
            <ac:grpSpMk id="10" creationId="{C8D7FF83-B7DF-864E-9FE6-6DBE7739A02A}"/>
          </ac:grpSpMkLst>
        </pc:grpChg>
      </pc:sldChg>
      <pc:sldChg chg="addSp delSp modSp ord">
        <pc:chgData name="Sabrina Chisholm" userId="" providerId="" clId="Web-{1B310A56-3E6E-499A-85AF-6819977218D1}" dt="2022-07-14T22:22:55.455" v="1961" actId="1076"/>
        <pc:sldMkLst>
          <pc:docMk/>
          <pc:sldMk cId="1866902510" sldId="2145707852"/>
        </pc:sldMkLst>
        <pc:spChg chg="mod">
          <ac:chgData name="Sabrina Chisholm" userId="" providerId="" clId="Web-{1B310A56-3E6E-499A-85AF-6819977218D1}" dt="2022-07-14T22:15:27.472" v="1718" actId="20577"/>
          <ac:spMkLst>
            <pc:docMk/>
            <pc:sldMk cId="1866902510" sldId="2145707852"/>
            <ac:spMk id="3" creationId="{3B824682-116C-5DEE-272F-240ECBD32EF7}"/>
          </ac:spMkLst>
        </pc:spChg>
        <pc:spChg chg="add del mod">
          <ac:chgData name="Sabrina Chisholm" userId="" providerId="" clId="Web-{1B310A56-3E6E-499A-85AF-6819977218D1}" dt="2022-07-14T22:13:05.191" v="1675"/>
          <ac:spMkLst>
            <pc:docMk/>
            <pc:sldMk cId="1866902510" sldId="2145707852"/>
            <ac:spMk id="10" creationId="{95025287-7F1F-CB96-8073-2C52B429D310}"/>
          </ac:spMkLst>
        </pc:spChg>
        <pc:spChg chg="add mod">
          <ac:chgData name="Sabrina Chisholm" userId="" providerId="" clId="Web-{1B310A56-3E6E-499A-85AF-6819977218D1}" dt="2022-07-14T22:16:25.378" v="1743" actId="14100"/>
          <ac:spMkLst>
            <pc:docMk/>
            <pc:sldMk cId="1866902510" sldId="2145707852"/>
            <ac:spMk id="13" creationId="{6FE9E767-00EA-2BA1-199D-B292F3B77063}"/>
          </ac:spMkLst>
        </pc:spChg>
        <pc:spChg chg="add mod">
          <ac:chgData name="Sabrina Chisholm" userId="" providerId="" clId="Web-{1B310A56-3E6E-499A-85AF-6819977218D1}" dt="2022-07-14T22:22:55.424" v="1959" actId="1076"/>
          <ac:spMkLst>
            <pc:docMk/>
            <pc:sldMk cId="1866902510" sldId="2145707852"/>
            <ac:spMk id="14" creationId="{84C1C6E4-4E8D-A961-A68B-8B01A74A1BFA}"/>
          </ac:spMkLst>
        </pc:spChg>
        <pc:spChg chg="add mod">
          <ac:chgData name="Sabrina Chisholm" userId="" providerId="" clId="Web-{1B310A56-3E6E-499A-85AF-6819977218D1}" dt="2022-07-14T22:22:55.440" v="1960" actId="1076"/>
          <ac:spMkLst>
            <pc:docMk/>
            <pc:sldMk cId="1866902510" sldId="2145707852"/>
            <ac:spMk id="15" creationId="{B184D8ED-B5EC-935D-1B3F-F4D726DE636D}"/>
          </ac:spMkLst>
        </pc:spChg>
        <pc:spChg chg="add mod">
          <ac:chgData name="Sabrina Chisholm" userId="" providerId="" clId="Web-{1B310A56-3E6E-499A-85AF-6819977218D1}" dt="2022-07-14T22:22:55.455" v="1961" actId="1076"/>
          <ac:spMkLst>
            <pc:docMk/>
            <pc:sldMk cId="1866902510" sldId="2145707852"/>
            <ac:spMk id="16" creationId="{851F37DF-4910-1D7D-6693-7F9EADE26961}"/>
          </ac:spMkLst>
        </pc:spChg>
        <pc:picChg chg="add del mod modCrop">
          <ac:chgData name="Sabrina Chisholm" userId="" providerId="" clId="Web-{1B310A56-3E6E-499A-85AF-6819977218D1}" dt="2022-07-14T22:03:25.394" v="1633"/>
          <ac:picMkLst>
            <pc:docMk/>
            <pc:sldMk cId="1866902510" sldId="2145707852"/>
            <ac:picMk id="4" creationId="{984A740E-9D95-0A4A-E5A9-808F0944C877}"/>
          </ac:picMkLst>
        </pc:picChg>
        <pc:picChg chg="add del mod modCrop">
          <ac:chgData name="Sabrina Chisholm" userId="" providerId="" clId="Web-{1B310A56-3E6E-499A-85AF-6819977218D1}" dt="2022-07-14T22:03:25.879" v="1634"/>
          <ac:picMkLst>
            <pc:docMk/>
            <pc:sldMk cId="1866902510" sldId="2145707852"/>
            <ac:picMk id="6" creationId="{9559AB1D-1974-1E97-ABB6-5F68B5E9BE5C}"/>
          </ac:picMkLst>
        </pc:picChg>
        <pc:picChg chg="add mod modCrop">
          <ac:chgData name="Sabrina Chisholm" userId="" providerId="" clId="Web-{1B310A56-3E6E-499A-85AF-6819977218D1}" dt="2022-07-14T22:22:45.940" v="1956" actId="1076"/>
          <ac:picMkLst>
            <pc:docMk/>
            <pc:sldMk cId="1866902510" sldId="2145707852"/>
            <ac:picMk id="7" creationId="{EFEF29B2-FB7C-F364-F9C6-32891F0CC654}"/>
          </ac:picMkLst>
        </pc:picChg>
        <pc:picChg chg="add mod">
          <ac:chgData name="Sabrina Chisholm" userId="" providerId="" clId="Web-{1B310A56-3E6E-499A-85AF-6819977218D1}" dt="2022-07-14T22:22:46.018" v="1957" actId="1076"/>
          <ac:picMkLst>
            <pc:docMk/>
            <pc:sldMk cId="1866902510" sldId="2145707852"/>
            <ac:picMk id="8" creationId="{B4893D3C-0168-A053-2896-2D980DC8D97F}"/>
          </ac:picMkLst>
        </pc:picChg>
        <pc:picChg chg="add mod">
          <ac:chgData name="Sabrina Chisholm" userId="" providerId="" clId="Web-{1B310A56-3E6E-499A-85AF-6819977218D1}" dt="2022-07-14T22:22:46.080" v="1958" actId="1076"/>
          <ac:picMkLst>
            <pc:docMk/>
            <pc:sldMk cId="1866902510" sldId="2145707852"/>
            <ac:picMk id="9" creationId="{F4F9AADA-F750-5656-13BC-5D52FA03A771}"/>
          </ac:picMkLst>
        </pc:picChg>
        <pc:picChg chg="add del mod">
          <ac:chgData name="Sabrina Chisholm" userId="" providerId="" clId="Web-{1B310A56-3E6E-499A-85AF-6819977218D1}" dt="2022-07-14T22:09:19.503" v="1668"/>
          <ac:picMkLst>
            <pc:docMk/>
            <pc:sldMk cId="1866902510" sldId="2145707852"/>
            <ac:picMk id="11" creationId="{6A904A7D-FB96-D430-C951-77DB07D75324}"/>
          </ac:picMkLst>
        </pc:picChg>
        <pc:picChg chg="add del mod">
          <ac:chgData name="Sabrina Chisholm" userId="" providerId="" clId="Web-{1B310A56-3E6E-499A-85AF-6819977218D1}" dt="2022-07-14T22:13:01.269" v="1674"/>
          <ac:picMkLst>
            <pc:docMk/>
            <pc:sldMk cId="1866902510" sldId="2145707852"/>
            <ac:picMk id="12" creationId="{ECE79829-5363-FF67-FC95-09DAAF5A707B}"/>
          </ac:picMkLst>
        </pc:picChg>
      </pc:sldChg>
      <pc:sldChg chg="modSp add replId addCm">
        <pc:chgData name="Sabrina Chisholm" userId="" providerId="" clId="Web-{1B310A56-3E6E-499A-85AF-6819977218D1}" dt="2022-07-14T23:18:30.857" v="3613"/>
        <pc:sldMkLst>
          <pc:docMk/>
          <pc:sldMk cId="2937148137" sldId="2145707860"/>
        </pc:sldMkLst>
        <pc:spChg chg="mod">
          <ac:chgData name="Sabrina Chisholm" userId="" providerId="" clId="Web-{1B310A56-3E6E-499A-85AF-6819977218D1}" dt="2022-07-14T23:17:39.748" v="3612"/>
          <ac:spMkLst>
            <pc:docMk/>
            <pc:sldMk cId="2937148137" sldId="2145707860"/>
            <ac:spMk id="3" creationId="{2B4F10BF-C1F7-A955-A810-464704434E5D}"/>
          </ac:spMkLst>
        </pc:spChg>
      </pc:sldChg>
      <pc:sldChg chg="addSp modSp add replId">
        <pc:chgData name="Sabrina Chisholm" userId="" providerId="" clId="Web-{1B310A56-3E6E-499A-85AF-6819977218D1}" dt="2022-07-14T23:16:03.404" v="3553" actId="20577"/>
        <pc:sldMkLst>
          <pc:docMk/>
          <pc:sldMk cId="3338539268" sldId="2145707861"/>
        </pc:sldMkLst>
        <pc:spChg chg="add mod">
          <ac:chgData name="Sabrina Chisholm" userId="" providerId="" clId="Web-{1B310A56-3E6E-499A-85AF-6819977218D1}" dt="2022-07-14T23:16:03.404" v="3553" actId="20577"/>
          <ac:spMkLst>
            <pc:docMk/>
            <pc:sldMk cId="3338539268" sldId="2145707861"/>
            <ac:spMk id="8009" creationId="{9F9E2EE6-C4FB-7AFF-7176-FC97EC2DF983}"/>
          </ac:spMkLst>
        </pc:spChg>
        <pc:graphicFrameChg chg="add mod modGraphic">
          <ac:chgData name="Sabrina Chisholm" userId="" providerId="" clId="Web-{1B310A56-3E6E-499A-85AF-6819977218D1}" dt="2022-07-14T23:14:54.842" v="3451" actId="20577"/>
          <ac:graphicFrameMkLst>
            <pc:docMk/>
            <pc:sldMk cId="3338539268" sldId="2145707861"/>
            <ac:graphicFrameMk id="2" creationId="{70FD353E-2A07-B8D7-8AA4-EC1EB25442AF}"/>
          </ac:graphicFrameMkLst>
        </pc:graphicFrameChg>
      </pc:sldChg>
      <pc:sldChg chg="addSp delSp modSp add replId addCm">
        <pc:chgData name="Sabrina Chisholm" userId="" providerId="" clId="Web-{1B310A56-3E6E-499A-85AF-6819977218D1}" dt="2022-07-14T23:16:29.389" v="3555"/>
        <pc:sldMkLst>
          <pc:docMk/>
          <pc:sldMk cId="3267512362" sldId="2145707862"/>
        </pc:sldMkLst>
        <pc:spChg chg="mod">
          <ac:chgData name="Sabrina Chisholm" userId="" providerId="" clId="Web-{1B310A56-3E6E-499A-85AF-6819977218D1}" dt="2022-07-14T22:51:45.063" v="2427" actId="1076"/>
          <ac:spMkLst>
            <pc:docMk/>
            <pc:sldMk cId="3267512362" sldId="2145707862"/>
            <ac:spMk id="2" creationId="{0B621C72-F711-1317-3C6B-CEA3CBF6A58D}"/>
          </ac:spMkLst>
        </pc:spChg>
        <pc:spChg chg="mod">
          <ac:chgData name="Sabrina Chisholm" userId="" providerId="" clId="Web-{1B310A56-3E6E-499A-85AF-6819977218D1}" dt="2022-07-14T22:47:58.813" v="2316" actId="1076"/>
          <ac:spMkLst>
            <pc:docMk/>
            <pc:sldMk cId="3267512362" sldId="2145707862"/>
            <ac:spMk id="3" creationId="{F9860EB1-B3EB-2FA9-7B89-523166E3E6CA}"/>
          </ac:spMkLst>
        </pc:spChg>
        <pc:spChg chg="mod">
          <ac:chgData name="Sabrina Chisholm" userId="" providerId="" clId="Web-{1B310A56-3E6E-499A-85AF-6819977218D1}" dt="2022-07-14T22:48:37.281" v="2327" actId="20577"/>
          <ac:spMkLst>
            <pc:docMk/>
            <pc:sldMk cId="3267512362" sldId="2145707862"/>
            <ac:spMk id="4" creationId="{91F8923F-097E-E532-3817-9CC889E48380}"/>
          </ac:spMkLst>
        </pc:spChg>
        <pc:spChg chg="add mod">
          <ac:chgData name="Sabrina Chisholm" userId="" providerId="" clId="Web-{1B310A56-3E6E-499A-85AF-6819977218D1}" dt="2022-07-14T22:51:36.687" v="2426" actId="20577"/>
          <ac:spMkLst>
            <pc:docMk/>
            <pc:sldMk cId="3267512362" sldId="2145707862"/>
            <ac:spMk id="8" creationId="{2E856B07-3D4F-A132-73C9-C7E18AFA1CA6}"/>
          </ac:spMkLst>
        </pc:spChg>
        <pc:spChg chg="add mod">
          <ac:chgData name="Sabrina Chisholm" userId="" providerId="" clId="Web-{1B310A56-3E6E-499A-85AF-6819977218D1}" dt="2022-07-14T22:55:24.812" v="2618" actId="20577"/>
          <ac:spMkLst>
            <pc:docMk/>
            <pc:sldMk cId="3267512362" sldId="2145707862"/>
            <ac:spMk id="9" creationId="{CCB4AB4A-8D85-808F-B1B3-9E0FBE06184A}"/>
          </ac:spMkLst>
        </pc:spChg>
        <pc:picChg chg="mod modCrop">
          <ac:chgData name="Sabrina Chisholm" userId="" providerId="" clId="Web-{1B310A56-3E6E-499A-85AF-6819977218D1}" dt="2022-07-14T22:48:00.563" v="2317" actId="1076"/>
          <ac:picMkLst>
            <pc:docMk/>
            <pc:sldMk cId="3267512362" sldId="2145707862"/>
            <ac:picMk id="5" creationId="{450F09A2-5B2F-AA72-9C81-229F67448B8D}"/>
          </ac:picMkLst>
        </pc:picChg>
        <pc:picChg chg="mod modCrop">
          <ac:chgData name="Sabrina Chisholm" userId="" providerId="" clId="Web-{1B310A56-3E6E-499A-85AF-6819977218D1}" dt="2022-07-14T22:48:14.016" v="2322" actId="1076"/>
          <ac:picMkLst>
            <pc:docMk/>
            <pc:sldMk cId="3267512362" sldId="2145707862"/>
            <ac:picMk id="6" creationId="{6A57FB34-CB78-FBC6-224E-29A7461A2449}"/>
          </ac:picMkLst>
        </pc:picChg>
        <pc:picChg chg="del mod">
          <ac:chgData name="Sabrina Chisholm" userId="" providerId="" clId="Web-{1B310A56-3E6E-499A-85AF-6819977218D1}" dt="2022-07-14T22:41:50.438" v="2181"/>
          <ac:picMkLst>
            <pc:docMk/>
            <pc:sldMk cId="3267512362" sldId="2145707862"/>
            <ac:picMk id="7" creationId="{D81501E6-DC9D-CB9C-F34C-BB8D9BC076A4}"/>
          </ac:picMkLst>
        </pc:picChg>
      </pc:sldChg>
      <pc:sldChg chg="addSp modSp add ord replId">
        <pc:chgData name="Sabrina Chisholm" userId="" providerId="" clId="Web-{1B310A56-3E6E-499A-85AF-6819977218D1}" dt="2022-07-14T21:54:20.864" v="1562" actId="20577"/>
        <pc:sldMkLst>
          <pc:docMk/>
          <pc:sldMk cId="3474818229" sldId="2145707863"/>
        </pc:sldMkLst>
        <pc:spChg chg="mod">
          <ac:chgData name="Sabrina Chisholm" userId="" providerId="" clId="Web-{1B310A56-3E6E-499A-85AF-6819977218D1}" dt="2022-07-14T21:54:20.864" v="1562" actId="20577"/>
          <ac:spMkLst>
            <pc:docMk/>
            <pc:sldMk cId="3474818229" sldId="2145707863"/>
            <ac:spMk id="2" creationId="{0B621C72-F711-1317-3C6B-CEA3CBF6A58D}"/>
          </ac:spMkLst>
        </pc:spChg>
        <pc:spChg chg="mod">
          <ac:chgData name="Sabrina Chisholm" userId="" providerId="" clId="Web-{1B310A56-3E6E-499A-85AF-6819977218D1}" dt="2022-07-14T21:49:57.692" v="1527" actId="20577"/>
          <ac:spMkLst>
            <pc:docMk/>
            <pc:sldMk cId="3474818229" sldId="2145707863"/>
            <ac:spMk id="3" creationId="{F9860EB1-B3EB-2FA9-7B89-523166E3E6CA}"/>
          </ac:spMkLst>
        </pc:spChg>
        <pc:picChg chg="add mod modCrop">
          <ac:chgData name="Sabrina Chisholm" userId="" providerId="" clId="Web-{1B310A56-3E6E-499A-85AF-6819977218D1}" dt="2022-07-14T21:53:57.676" v="1544"/>
          <ac:picMkLst>
            <pc:docMk/>
            <pc:sldMk cId="3474818229" sldId="2145707863"/>
            <ac:picMk id="4" creationId="{14852529-E3CA-5AFE-04A8-C3C7A5DC2477}"/>
          </ac:picMkLst>
        </pc:picChg>
        <pc:picChg chg="add mod">
          <ac:chgData name="Sabrina Chisholm" userId="" providerId="" clId="Web-{1B310A56-3E6E-499A-85AF-6819977218D1}" dt="2022-07-14T21:53:37.114" v="1540" actId="1076"/>
          <ac:picMkLst>
            <pc:docMk/>
            <pc:sldMk cId="3474818229" sldId="2145707863"/>
            <ac:picMk id="5" creationId="{3DAAE844-1227-A1A2-71A6-D9C704D724C0}"/>
          </ac:picMkLst>
        </pc:picChg>
      </pc:sldChg>
      <pc:sldChg chg="addSp delSp modSp add replId">
        <pc:chgData name="Sabrina Chisholm" userId="" providerId="" clId="Web-{1B310A56-3E6E-499A-85AF-6819977218D1}" dt="2022-07-14T22:40:59.126" v="2178" actId="1076"/>
        <pc:sldMkLst>
          <pc:docMk/>
          <pc:sldMk cId="30751390" sldId="2145707864"/>
        </pc:sldMkLst>
        <pc:spChg chg="mod">
          <ac:chgData name="Sabrina Chisholm" userId="" providerId="" clId="Web-{1B310A56-3E6E-499A-85AF-6819977218D1}" dt="2022-07-14T22:40:22.454" v="2172" actId="20577"/>
          <ac:spMkLst>
            <pc:docMk/>
            <pc:sldMk cId="30751390" sldId="2145707864"/>
            <ac:spMk id="2" creationId="{0B621C72-F711-1317-3C6B-CEA3CBF6A58D}"/>
          </ac:spMkLst>
        </pc:spChg>
        <pc:spChg chg="mod">
          <ac:chgData name="Sabrina Chisholm" userId="" providerId="" clId="Web-{1B310A56-3E6E-499A-85AF-6819977218D1}" dt="2022-07-14T22:40:36.579" v="2173" actId="1076"/>
          <ac:spMkLst>
            <pc:docMk/>
            <pc:sldMk cId="30751390" sldId="2145707864"/>
            <ac:spMk id="3" creationId="{F9860EB1-B3EB-2FA9-7B89-523166E3E6CA}"/>
          </ac:spMkLst>
        </pc:spChg>
        <pc:spChg chg="mod">
          <ac:chgData name="Sabrina Chisholm" userId="" providerId="" clId="Web-{1B310A56-3E6E-499A-85AF-6819977218D1}" dt="2022-07-14T22:40:45.610" v="2175" actId="1076"/>
          <ac:spMkLst>
            <pc:docMk/>
            <pc:sldMk cId="30751390" sldId="2145707864"/>
            <ac:spMk id="4" creationId="{91F8923F-097E-E532-3817-9CC889E48380}"/>
          </ac:spMkLst>
        </pc:spChg>
        <pc:spChg chg="add mod">
          <ac:chgData name="Sabrina Chisholm" userId="" providerId="" clId="Web-{1B310A56-3E6E-499A-85AF-6819977218D1}" dt="2022-07-14T22:36:33.423" v="2157" actId="1076"/>
          <ac:spMkLst>
            <pc:docMk/>
            <pc:sldMk cId="30751390" sldId="2145707864"/>
            <ac:spMk id="8" creationId="{01C36575-8A56-0478-AB99-532B683DCEDD}"/>
          </ac:spMkLst>
        </pc:spChg>
        <pc:spChg chg="add mod">
          <ac:chgData name="Sabrina Chisholm" userId="" providerId="" clId="Web-{1B310A56-3E6E-499A-85AF-6819977218D1}" dt="2022-07-14T22:40:09.407" v="2170" actId="1076"/>
          <ac:spMkLst>
            <pc:docMk/>
            <pc:sldMk cId="30751390" sldId="2145707864"/>
            <ac:spMk id="9" creationId="{63E3537F-7EED-6E82-910E-49EACC7EA198}"/>
          </ac:spMkLst>
        </pc:spChg>
        <pc:spChg chg="add mod">
          <ac:chgData name="Sabrina Chisholm" userId="" providerId="" clId="Web-{1B310A56-3E6E-499A-85AF-6819977218D1}" dt="2022-07-14T22:40:59.126" v="2178" actId="1076"/>
          <ac:spMkLst>
            <pc:docMk/>
            <pc:sldMk cId="30751390" sldId="2145707864"/>
            <ac:spMk id="10" creationId="{8A953247-CF61-BEF8-2B8D-7AF3E8B84F8D}"/>
          </ac:spMkLst>
        </pc:spChg>
        <pc:picChg chg="del">
          <ac:chgData name="Sabrina Chisholm" userId="" providerId="" clId="Web-{1B310A56-3E6E-499A-85AF-6819977218D1}" dt="2022-07-14T21:24:18.444" v="1065"/>
          <ac:picMkLst>
            <pc:docMk/>
            <pc:sldMk cId="30751390" sldId="2145707864"/>
            <ac:picMk id="5" creationId="{450F09A2-5B2F-AA72-9C81-229F67448B8D}"/>
          </ac:picMkLst>
        </pc:picChg>
        <pc:picChg chg="del">
          <ac:chgData name="Sabrina Chisholm" userId="" providerId="" clId="Web-{1B310A56-3E6E-499A-85AF-6819977218D1}" dt="2022-07-14T21:24:20.132" v="1066"/>
          <ac:picMkLst>
            <pc:docMk/>
            <pc:sldMk cId="30751390" sldId="2145707864"/>
            <ac:picMk id="6" creationId="{6A57FB34-CB78-FBC6-224E-29A7461A2449}"/>
          </ac:picMkLst>
        </pc:picChg>
        <pc:picChg chg="del">
          <ac:chgData name="Sabrina Chisholm" userId="" providerId="" clId="Web-{1B310A56-3E6E-499A-85AF-6819977218D1}" dt="2022-07-14T21:24:21.272" v="1067"/>
          <ac:picMkLst>
            <pc:docMk/>
            <pc:sldMk cId="30751390" sldId="2145707864"/>
            <ac:picMk id="7" creationId="{D81501E6-DC9D-CB9C-F34C-BB8D9BC076A4}"/>
          </ac:picMkLst>
        </pc:picChg>
        <pc:picChg chg="add mod">
          <ac:chgData name="Sabrina Chisholm" userId="" providerId="" clId="Web-{1B310A56-3E6E-499A-85AF-6819977218D1}" dt="2022-07-14T22:40:36.595" v="2174" actId="1076"/>
          <ac:picMkLst>
            <pc:docMk/>
            <pc:sldMk cId="30751390" sldId="2145707864"/>
            <ac:picMk id="11" creationId="{51201539-F29F-40D4-79F9-8B3EC37EEB71}"/>
          </ac:picMkLst>
        </pc:picChg>
        <pc:picChg chg="add mod">
          <ac:chgData name="Sabrina Chisholm" userId="" providerId="" clId="Web-{1B310A56-3E6E-499A-85AF-6819977218D1}" dt="2022-07-14T22:37:27.798" v="2160" actId="1076"/>
          <ac:picMkLst>
            <pc:docMk/>
            <pc:sldMk cId="30751390" sldId="2145707864"/>
            <ac:picMk id="12" creationId="{7B247000-6864-FF32-310E-00A3A0C59F1E}"/>
          </ac:picMkLst>
        </pc:picChg>
        <pc:picChg chg="add mod">
          <ac:chgData name="Sabrina Chisholm" userId="" providerId="" clId="Web-{1B310A56-3E6E-499A-85AF-6819977218D1}" dt="2022-07-14T22:40:54.688" v="2177" actId="1076"/>
          <ac:picMkLst>
            <pc:docMk/>
            <pc:sldMk cId="30751390" sldId="2145707864"/>
            <ac:picMk id="13" creationId="{2EBEDFDF-1388-69DA-15E8-E5F526E8B605}"/>
          </ac:picMkLst>
        </pc:picChg>
        <pc:picChg chg="add mod">
          <ac:chgData name="Sabrina Chisholm" userId="" providerId="" clId="Web-{1B310A56-3E6E-499A-85AF-6819977218D1}" dt="2022-07-14T22:39:40.751" v="2166" actId="1076"/>
          <ac:picMkLst>
            <pc:docMk/>
            <pc:sldMk cId="30751390" sldId="2145707864"/>
            <ac:picMk id="14" creationId="{60E77FB5-6D35-910C-52CC-53F1066698EF}"/>
          </ac:picMkLst>
        </pc:picChg>
        <pc:picChg chg="add mod">
          <ac:chgData name="Sabrina Chisholm" userId="" providerId="" clId="Web-{1B310A56-3E6E-499A-85AF-6819977218D1}" dt="2022-07-14T22:40:12.782" v="2171" actId="1076"/>
          <ac:picMkLst>
            <pc:docMk/>
            <pc:sldMk cId="30751390" sldId="2145707864"/>
            <ac:picMk id="15" creationId="{1E57F17C-1D10-A5A5-0841-9FC7CFA58664}"/>
          </ac:picMkLst>
        </pc:picChg>
      </pc:sldChg>
      <pc:sldChg chg="addSp modSp add replId">
        <pc:chgData name="Sabrina Chisholm" userId="" providerId="" clId="Web-{1B310A56-3E6E-499A-85AF-6819977218D1}" dt="2022-07-14T22:35:02.923" v="2138" actId="20577"/>
        <pc:sldMkLst>
          <pc:docMk/>
          <pc:sldMk cId="679708460" sldId="2145707865"/>
        </pc:sldMkLst>
        <pc:spChg chg="mod">
          <ac:chgData name="Sabrina Chisholm" userId="" providerId="" clId="Web-{1B310A56-3E6E-499A-85AF-6819977218D1}" dt="2022-07-14T22:35:02.923" v="2138" actId="20577"/>
          <ac:spMkLst>
            <pc:docMk/>
            <pc:sldMk cId="679708460" sldId="2145707865"/>
            <ac:spMk id="3" creationId="{3B824682-116C-5DEE-272F-240ECBD32EF7}"/>
          </ac:spMkLst>
        </pc:spChg>
        <pc:spChg chg="add mod">
          <ac:chgData name="Sabrina Chisholm" userId="" providerId="" clId="Web-{1B310A56-3E6E-499A-85AF-6819977218D1}" dt="2022-07-14T22:34:48.626" v="2137" actId="20577"/>
          <ac:spMkLst>
            <pc:docMk/>
            <pc:sldMk cId="679708460" sldId="2145707865"/>
            <ac:spMk id="5" creationId="{89BD5257-0B2C-232E-0306-4FCD16FC2D25}"/>
          </ac:spMkLst>
        </pc:spChg>
        <pc:picChg chg="add mod">
          <ac:chgData name="Sabrina Chisholm" userId="" providerId="" clId="Web-{1B310A56-3E6E-499A-85AF-6819977218D1}" dt="2022-07-14T22:32:46.144" v="2012" actId="1076"/>
          <ac:picMkLst>
            <pc:docMk/>
            <pc:sldMk cId="679708460" sldId="2145707865"/>
            <ac:picMk id="4" creationId="{BB971FF6-B0BD-9F55-FB94-C3981E9CE3F7}"/>
          </ac:picMkLst>
        </pc:picChg>
      </pc:sldChg>
      <pc:sldChg chg="add del replId">
        <pc:chgData name="Sabrina Chisholm" userId="" providerId="" clId="Web-{1B310A56-3E6E-499A-85AF-6819977218D1}" dt="2022-07-14T21:56:27.754" v="1584"/>
        <pc:sldMkLst>
          <pc:docMk/>
          <pc:sldMk cId="719464578" sldId="2145707865"/>
        </pc:sldMkLst>
      </pc:sldChg>
      <pc:sldChg chg="add del replId">
        <pc:chgData name="Sabrina Chisholm" userId="" providerId="" clId="Web-{1B310A56-3E6E-499A-85AF-6819977218D1}" dt="2022-07-14T22:18:57.737" v="1809"/>
        <pc:sldMkLst>
          <pc:docMk/>
          <pc:sldMk cId="1544931366" sldId="2145707866"/>
        </pc:sldMkLst>
      </pc:sldChg>
      <pc:sldChg chg="addSp delSp modSp add replId">
        <pc:chgData name="Sabrina Chisholm" userId="" providerId="" clId="Web-{1B310A56-3E6E-499A-85AF-6819977218D1}" dt="2022-07-14T23:01:10.437" v="2932" actId="20577"/>
        <pc:sldMkLst>
          <pc:docMk/>
          <pc:sldMk cId="1596079871" sldId="2145707866"/>
        </pc:sldMkLst>
        <pc:spChg chg="mod">
          <ac:chgData name="Sabrina Chisholm" userId="" providerId="" clId="Web-{1B310A56-3E6E-499A-85AF-6819977218D1}" dt="2022-07-14T22:56:57.640" v="2653"/>
          <ac:spMkLst>
            <pc:docMk/>
            <pc:sldMk cId="1596079871" sldId="2145707866"/>
            <ac:spMk id="2" creationId="{0B621C72-F711-1317-3C6B-CEA3CBF6A58D}"/>
          </ac:spMkLst>
        </pc:spChg>
        <pc:spChg chg="del">
          <ac:chgData name="Sabrina Chisholm" userId="" providerId="" clId="Web-{1B310A56-3E6E-499A-85AF-6819977218D1}" dt="2022-07-14T22:56:14.265" v="2645"/>
          <ac:spMkLst>
            <pc:docMk/>
            <pc:sldMk cId="1596079871" sldId="2145707866"/>
            <ac:spMk id="3" creationId="{F9860EB1-B3EB-2FA9-7B89-523166E3E6CA}"/>
          </ac:spMkLst>
        </pc:spChg>
        <pc:spChg chg="del mod">
          <ac:chgData name="Sabrina Chisholm" userId="" providerId="" clId="Web-{1B310A56-3E6E-499A-85AF-6819977218D1}" dt="2022-07-14T22:56:02.219" v="2640"/>
          <ac:spMkLst>
            <pc:docMk/>
            <pc:sldMk cId="1596079871" sldId="2145707866"/>
            <ac:spMk id="4" creationId="{91F8923F-097E-E532-3817-9CC889E48380}"/>
          </ac:spMkLst>
        </pc:spChg>
        <pc:spChg chg="add mod">
          <ac:chgData name="Sabrina Chisholm" userId="" providerId="" clId="Web-{1B310A56-3E6E-499A-85AF-6819977218D1}" dt="2022-07-14T23:01:10.437" v="2932" actId="20577"/>
          <ac:spMkLst>
            <pc:docMk/>
            <pc:sldMk cId="1596079871" sldId="2145707866"/>
            <ac:spMk id="5" creationId="{16CD4C08-46DB-49D8-67CB-CE4AAFD5ED56}"/>
          </ac:spMkLst>
        </pc:spChg>
        <pc:spChg chg="del">
          <ac:chgData name="Sabrina Chisholm" userId="" providerId="" clId="Web-{1B310A56-3E6E-499A-85AF-6819977218D1}" dt="2022-07-14T22:56:09.984" v="2643"/>
          <ac:spMkLst>
            <pc:docMk/>
            <pc:sldMk cId="1596079871" sldId="2145707866"/>
            <ac:spMk id="8" creationId="{01C36575-8A56-0478-AB99-532B683DCEDD}"/>
          </ac:spMkLst>
        </pc:spChg>
        <pc:spChg chg="del">
          <ac:chgData name="Sabrina Chisholm" userId="" providerId="" clId="Web-{1B310A56-3E6E-499A-85AF-6819977218D1}" dt="2022-07-14T22:56:05.093" v="2641"/>
          <ac:spMkLst>
            <pc:docMk/>
            <pc:sldMk cId="1596079871" sldId="2145707866"/>
            <ac:spMk id="9" creationId="{63E3537F-7EED-6E82-910E-49EACC7EA198}"/>
          </ac:spMkLst>
        </pc:spChg>
        <pc:spChg chg="del">
          <ac:chgData name="Sabrina Chisholm" userId="" providerId="" clId="Web-{1B310A56-3E6E-499A-85AF-6819977218D1}" dt="2022-07-14T22:56:22.812" v="2648"/>
          <ac:spMkLst>
            <pc:docMk/>
            <pc:sldMk cId="1596079871" sldId="2145707866"/>
            <ac:spMk id="10" creationId="{8A953247-CF61-BEF8-2B8D-7AF3E8B84F8D}"/>
          </ac:spMkLst>
        </pc:spChg>
        <pc:picChg chg="del">
          <ac:chgData name="Sabrina Chisholm" userId="" providerId="" clId="Web-{1B310A56-3E6E-499A-85AF-6819977218D1}" dt="2022-07-14T22:56:11.515" v="2644"/>
          <ac:picMkLst>
            <pc:docMk/>
            <pc:sldMk cId="1596079871" sldId="2145707866"/>
            <ac:picMk id="11" creationId="{51201539-F29F-40D4-79F9-8B3EC37EEB71}"/>
          </ac:picMkLst>
        </pc:picChg>
        <pc:picChg chg="del">
          <ac:chgData name="Sabrina Chisholm" userId="" providerId="" clId="Web-{1B310A56-3E6E-499A-85AF-6819977218D1}" dt="2022-07-14T22:56:06.406" v="2642"/>
          <ac:picMkLst>
            <pc:docMk/>
            <pc:sldMk cId="1596079871" sldId="2145707866"/>
            <ac:picMk id="12" creationId="{7B247000-6864-FF32-310E-00A3A0C59F1E}"/>
          </ac:picMkLst>
        </pc:picChg>
        <pc:picChg chg="mod">
          <ac:chgData name="Sabrina Chisholm" userId="" providerId="" clId="Web-{1B310A56-3E6E-499A-85AF-6819977218D1}" dt="2022-07-14T22:56:25.453" v="2649" actId="1076"/>
          <ac:picMkLst>
            <pc:docMk/>
            <pc:sldMk cId="1596079871" sldId="2145707866"/>
            <ac:picMk id="13" creationId="{2EBEDFDF-1388-69DA-15E8-E5F526E8B605}"/>
          </ac:picMkLst>
        </pc:picChg>
        <pc:picChg chg="del">
          <ac:chgData name="Sabrina Chisholm" userId="" providerId="" clId="Web-{1B310A56-3E6E-499A-85AF-6819977218D1}" dt="2022-07-14T22:55:57.218" v="2637"/>
          <ac:picMkLst>
            <pc:docMk/>
            <pc:sldMk cId="1596079871" sldId="2145707866"/>
            <ac:picMk id="14" creationId="{60E77FB5-6D35-910C-52CC-53F1066698EF}"/>
          </ac:picMkLst>
        </pc:picChg>
        <pc:picChg chg="del">
          <ac:chgData name="Sabrina Chisholm" userId="" providerId="" clId="Web-{1B310A56-3E6E-499A-85AF-6819977218D1}" dt="2022-07-14T22:55:58.031" v="2638"/>
          <ac:picMkLst>
            <pc:docMk/>
            <pc:sldMk cId="1596079871" sldId="2145707866"/>
            <ac:picMk id="15" creationId="{1E57F17C-1D10-A5A5-0841-9FC7CFA58664}"/>
          </ac:picMkLst>
        </pc:picChg>
      </pc:sldChg>
    </pc:docChg>
  </pc:docChgLst>
  <pc:docChgLst>
    <pc:chgData name="Khalyn Harris" userId="alwGR+R7JzAZddiNQCd7nLZVjRD3AnjldJUWuaDk1ZA=" providerId="None" clId="Web-{E72E2553-0104-4461-9C57-91D4131F3BD2}"/>
    <pc:docChg chg="modSld">
      <pc:chgData name="Khalyn Harris" userId="alwGR+R7JzAZddiNQCd7nLZVjRD3AnjldJUWuaDk1ZA=" providerId="None" clId="Web-{E72E2553-0104-4461-9C57-91D4131F3BD2}" dt="2022-08-02T16:31:34.140" v="80" actId="1076"/>
      <pc:docMkLst>
        <pc:docMk/>
      </pc:docMkLst>
      <pc:sldChg chg="addSp modSp">
        <pc:chgData name="Khalyn Harris" userId="alwGR+R7JzAZddiNQCd7nLZVjRD3AnjldJUWuaDk1ZA=" providerId="None" clId="Web-{E72E2553-0104-4461-9C57-91D4131F3BD2}" dt="2022-08-02T16:31:34.140" v="80" actId="1076"/>
        <pc:sldMkLst>
          <pc:docMk/>
          <pc:sldMk cId="2033016672" sldId="2145707872"/>
        </pc:sldMkLst>
        <pc:spChg chg="mod">
          <ac:chgData name="Khalyn Harris" userId="alwGR+R7JzAZddiNQCd7nLZVjRD3AnjldJUWuaDk1ZA=" providerId="None" clId="Web-{E72E2553-0104-4461-9C57-91D4131F3BD2}" dt="2022-08-02T16:27:13.680" v="50" actId="1076"/>
          <ac:spMkLst>
            <pc:docMk/>
            <pc:sldMk cId="2033016672" sldId="2145707872"/>
            <ac:spMk id="7" creationId="{EDAE320F-8B42-F8E5-8323-811C394865F6}"/>
          </ac:spMkLst>
        </pc:spChg>
        <pc:spChg chg="mod">
          <ac:chgData name="Khalyn Harris" userId="alwGR+R7JzAZddiNQCd7nLZVjRD3AnjldJUWuaDk1ZA=" providerId="None" clId="Web-{E72E2553-0104-4461-9C57-91D4131F3BD2}" dt="2022-08-02T16:31:34.140" v="80" actId="1076"/>
          <ac:spMkLst>
            <pc:docMk/>
            <pc:sldMk cId="2033016672" sldId="2145707872"/>
            <ac:spMk id="9" creationId="{8744E008-D94B-65BA-34C2-23E3112197B1}"/>
          </ac:spMkLst>
        </pc:spChg>
        <pc:picChg chg="add mod">
          <ac:chgData name="Khalyn Harris" userId="alwGR+R7JzAZddiNQCd7nLZVjRD3AnjldJUWuaDk1ZA=" providerId="None" clId="Web-{E72E2553-0104-4461-9C57-91D4131F3BD2}" dt="2022-08-02T16:29:05.449" v="69" actId="14100"/>
          <ac:picMkLst>
            <pc:docMk/>
            <pc:sldMk cId="2033016672" sldId="2145707872"/>
            <ac:picMk id="3" creationId="{7B61EF82-0593-BB55-1F59-5DDA9D8230AD}"/>
          </ac:picMkLst>
        </pc:picChg>
        <pc:picChg chg="add mod">
          <ac:chgData name="Khalyn Harris" userId="alwGR+R7JzAZddiNQCd7nLZVjRD3AnjldJUWuaDk1ZA=" providerId="None" clId="Web-{E72E2553-0104-4461-9C57-91D4131F3BD2}" dt="2022-08-02T16:29:26.152" v="72" actId="1076"/>
          <ac:picMkLst>
            <pc:docMk/>
            <pc:sldMk cId="2033016672" sldId="2145707872"/>
            <ac:picMk id="4" creationId="{B10CE8D6-00D9-BA86-776D-46D9BC69B4B1}"/>
          </ac:picMkLst>
        </pc:picChg>
        <pc:picChg chg="mod">
          <ac:chgData name="Khalyn Harris" userId="alwGR+R7JzAZddiNQCd7nLZVjRD3AnjldJUWuaDk1ZA=" providerId="None" clId="Web-{E72E2553-0104-4461-9C57-91D4131F3BD2}" dt="2022-08-02T16:28:44.839" v="66" actId="1076"/>
          <ac:picMkLst>
            <pc:docMk/>
            <pc:sldMk cId="2033016672" sldId="2145707872"/>
            <ac:picMk id="18" creationId="{1FCCF2FC-3D53-3E2F-1C0C-C8158985B88A}"/>
          </ac:picMkLst>
        </pc:picChg>
        <pc:picChg chg="mod">
          <ac:chgData name="Khalyn Harris" userId="alwGR+R7JzAZddiNQCd7nLZVjRD3AnjldJUWuaDk1ZA=" providerId="None" clId="Web-{E72E2553-0104-4461-9C57-91D4131F3BD2}" dt="2022-08-02T16:31:26.280" v="79" actId="1076"/>
          <ac:picMkLst>
            <pc:docMk/>
            <pc:sldMk cId="2033016672" sldId="2145707872"/>
            <ac:picMk id="19" creationId="{4AF5F99E-D6D0-6368-7301-34B8F1A9FC40}"/>
          </ac:picMkLst>
        </pc:picChg>
        <pc:picChg chg="mod">
          <ac:chgData name="Khalyn Harris" userId="alwGR+R7JzAZddiNQCd7nLZVjRD3AnjldJUWuaDk1ZA=" providerId="None" clId="Web-{E72E2553-0104-4461-9C57-91D4131F3BD2}" dt="2022-08-02T16:28:55.214" v="67" actId="1076"/>
          <ac:picMkLst>
            <pc:docMk/>
            <pc:sldMk cId="2033016672" sldId="2145707872"/>
            <ac:picMk id="21" creationId="{5195F7D7-3AF5-0EBB-34E3-1C47F504997A}"/>
          </ac:picMkLst>
        </pc:picChg>
        <pc:picChg chg="mod">
          <ac:chgData name="Khalyn Harris" userId="alwGR+R7JzAZddiNQCd7nLZVjRD3AnjldJUWuaDk1ZA=" providerId="None" clId="Web-{E72E2553-0104-4461-9C57-91D4131F3BD2}" dt="2022-08-02T16:31:19.702" v="78" actId="1076"/>
          <ac:picMkLst>
            <pc:docMk/>
            <pc:sldMk cId="2033016672" sldId="2145707872"/>
            <ac:picMk id="22" creationId="{63BADC80-6ACD-52B6-C61E-327BC99FB699}"/>
          </ac:picMkLst>
        </pc:picChg>
      </pc:sldChg>
    </pc:docChg>
  </pc:docChgLst>
  <pc:docChgLst>
    <pc:chgData name="Samantha Halperin" userId="i05NX3fhXPEj9CDcPLiBr0ikSOL+8vWLgLhsWQc1PI8=" providerId="None" clId="Web-{28832D3E-F6D0-4E92-BE5D-E4678910178A}"/>
    <pc:docChg chg="addSld modSld">
      <pc:chgData name="Samantha Halperin" userId="i05NX3fhXPEj9CDcPLiBr0ikSOL+8vWLgLhsWQc1PI8=" providerId="None" clId="Web-{28832D3E-F6D0-4E92-BE5D-E4678910178A}" dt="2022-07-26T20:28:32.456" v="128" actId="20577"/>
      <pc:docMkLst>
        <pc:docMk/>
      </pc:docMkLst>
      <pc:sldChg chg="addSp delSp modSp">
        <pc:chgData name="Samantha Halperin" userId="i05NX3fhXPEj9CDcPLiBr0ikSOL+8vWLgLhsWQc1PI8=" providerId="None" clId="Web-{28832D3E-F6D0-4E92-BE5D-E4678910178A}" dt="2022-07-26T20:21:26.959" v="29" actId="20577"/>
        <pc:sldMkLst>
          <pc:docMk/>
          <pc:sldMk cId="2669008957" sldId="2145707876"/>
        </pc:sldMkLst>
        <pc:spChg chg="add del mod">
          <ac:chgData name="Samantha Halperin" userId="i05NX3fhXPEj9CDcPLiBr0ikSOL+8vWLgLhsWQc1PI8=" providerId="None" clId="Web-{28832D3E-F6D0-4E92-BE5D-E4678910178A}" dt="2022-07-26T20:20:57.161" v="21"/>
          <ac:spMkLst>
            <pc:docMk/>
            <pc:sldMk cId="2669008957" sldId="2145707876"/>
            <ac:spMk id="3" creationId="{C940B82D-A0F9-DAF4-3257-F83F26D62F30}"/>
          </ac:spMkLst>
        </pc:spChg>
        <pc:spChg chg="mod">
          <ac:chgData name="Samantha Halperin" userId="i05NX3fhXPEj9CDcPLiBr0ikSOL+8vWLgLhsWQc1PI8=" providerId="None" clId="Web-{28832D3E-F6D0-4E92-BE5D-E4678910178A}" dt="2022-07-26T20:21:26.959" v="29" actId="20577"/>
          <ac:spMkLst>
            <pc:docMk/>
            <pc:sldMk cId="2669008957" sldId="2145707876"/>
            <ac:spMk id="10" creationId="{8FF5EABE-9398-340C-9648-F66FBE8342A1}"/>
          </ac:spMkLst>
        </pc:spChg>
        <pc:spChg chg="mod">
          <ac:chgData name="Samantha Halperin" userId="i05NX3fhXPEj9CDcPLiBr0ikSOL+8vWLgLhsWQc1PI8=" providerId="None" clId="Web-{28832D3E-F6D0-4E92-BE5D-E4678910178A}" dt="2022-07-26T20:20:39.583" v="16" actId="1076"/>
          <ac:spMkLst>
            <pc:docMk/>
            <pc:sldMk cId="2669008957" sldId="2145707876"/>
            <ac:spMk id="911" creationId="{684C8E90-F814-0A2E-8BA0-A30DBB1FB820}"/>
          </ac:spMkLst>
        </pc:spChg>
        <pc:picChg chg="del">
          <ac:chgData name="Samantha Halperin" userId="i05NX3fhXPEj9CDcPLiBr0ikSOL+8vWLgLhsWQc1PI8=" providerId="None" clId="Web-{28832D3E-F6D0-4E92-BE5D-E4678910178A}" dt="2022-07-26T20:21:11.037" v="24"/>
          <ac:picMkLst>
            <pc:docMk/>
            <pc:sldMk cId="2669008957" sldId="2145707876"/>
            <ac:picMk id="4" creationId="{81D86131-8EA9-F9C5-4FAD-467CCAE4E76E}"/>
          </ac:picMkLst>
        </pc:picChg>
        <pc:picChg chg="add mod">
          <ac:chgData name="Samantha Halperin" userId="i05NX3fhXPEj9CDcPLiBr0ikSOL+8vWLgLhsWQc1PI8=" providerId="None" clId="Web-{28832D3E-F6D0-4E92-BE5D-E4678910178A}" dt="2022-07-26T20:21:21.834" v="28" actId="1076"/>
          <ac:picMkLst>
            <pc:docMk/>
            <pc:sldMk cId="2669008957" sldId="2145707876"/>
            <ac:picMk id="5" creationId="{F94E7755-8A6B-6557-809D-568163EE4701}"/>
          </ac:picMkLst>
        </pc:picChg>
      </pc:sldChg>
      <pc:sldChg chg="addSp delSp modSp add replId">
        <pc:chgData name="Samantha Halperin" userId="i05NX3fhXPEj9CDcPLiBr0ikSOL+8vWLgLhsWQc1PI8=" providerId="None" clId="Web-{28832D3E-F6D0-4E92-BE5D-E4678910178A}" dt="2022-07-26T20:28:32.456" v="128" actId="20577"/>
        <pc:sldMkLst>
          <pc:docMk/>
          <pc:sldMk cId="1695620734" sldId="2145707884"/>
        </pc:sldMkLst>
        <pc:spChg chg="mod">
          <ac:chgData name="Samantha Halperin" userId="i05NX3fhXPEj9CDcPLiBr0ikSOL+8vWLgLhsWQc1PI8=" providerId="None" clId="Web-{28832D3E-F6D0-4E92-BE5D-E4678910178A}" dt="2022-07-26T20:21:32.631" v="31" actId="20577"/>
          <ac:spMkLst>
            <pc:docMk/>
            <pc:sldMk cId="1695620734" sldId="2145707884"/>
            <ac:spMk id="905" creationId="{9C0A09A9-FA4C-8B9E-CDA6-1FF61D378D0B}"/>
          </ac:spMkLst>
        </pc:spChg>
        <pc:spChg chg="mod">
          <ac:chgData name="Samantha Halperin" userId="i05NX3fhXPEj9CDcPLiBr0ikSOL+8vWLgLhsWQc1PI8=" providerId="None" clId="Web-{28832D3E-F6D0-4E92-BE5D-E4678910178A}" dt="2022-07-26T20:28:31.643" v="127" actId="20577"/>
          <ac:spMkLst>
            <pc:docMk/>
            <pc:sldMk cId="1695620734" sldId="2145707884"/>
            <ac:spMk id="910" creationId="{5901CE3B-07DB-8C46-D8A3-D5C7D5BBB7A2}"/>
          </ac:spMkLst>
        </pc:spChg>
        <pc:spChg chg="mod">
          <ac:chgData name="Samantha Halperin" userId="i05NX3fhXPEj9CDcPLiBr0ikSOL+8vWLgLhsWQc1PI8=" providerId="None" clId="Web-{28832D3E-F6D0-4E92-BE5D-E4678910178A}" dt="2022-07-26T20:28:32.456" v="128" actId="20577"/>
          <ac:spMkLst>
            <pc:docMk/>
            <pc:sldMk cId="1695620734" sldId="2145707884"/>
            <ac:spMk id="911" creationId="{684C8E90-F814-0A2E-8BA0-A30DBB1FB820}"/>
          </ac:spMkLst>
        </pc:spChg>
        <pc:picChg chg="add">
          <ac:chgData name="Samantha Halperin" userId="i05NX3fhXPEj9CDcPLiBr0ikSOL+8vWLgLhsWQc1PI8=" providerId="None" clId="Web-{28832D3E-F6D0-4E92-BE5D-E4678910178A}" dt="2022-07-26T20:21:35.053" v="32"/>
          <ac:picMkLst>
            <pc:docMk/>
            <pc:sldMk cId="1695620734" sldId="2145707884"/>
            <ac:picMk id="4" creationId="{776217AE-161D-7C7C-6B46-13226B4EE777}"/>
          </ac:picMkLst>
        </pc:picChg>
        <pc:picChg chg="del">
          <ac:chgData name="Samantha Halperin" userId="i05NX3fhXPEj9CDcPLiBr0ikSOL+8vWLgLhsWQc1PI8=" providerId="None" clId="Web-{28832D3E-F6D0-4E92-BE5D-E4678910178A}" dt="2022-07-26T20:21:09.365" v="23"/>
          <ac:picMkLst>
            <pc:docMk/>
            <pc:sldMk cId="1695620734" sldId="2145707884"/>
            <ac:picMk id="13" creationId="{2EBEDFDF-1388-69DA-15E8-E5F526E8B605}"/>
          </ac:picMkLst>
        </pc:picChg>
      </pc:sldChg>
    </pc:docChg>
  </pc:docChgLst>
  <pc:docChgLst>
    <pc:chgData name="Sabrina Chisholm" userId="W1gzs4JULy3nhR+l3NEW8lCETVsiqxeqgGUAU3L4mFs=" providerId="None" clId="Web-{BC03AFD0-5E39-491D-ACFF-9D8CB4D121C2}"/>
    <pc:docChg chg="modSld">
      <pc:chgData name="Sabrina Chisholm" userId="W1gzs4JULy3nhR+l3NEW8lCETVsiqxeqgGUAU3L4mFs=" providerId="None" clId="Web-{BC03AFD0-5E39-491D-ACFF-9D8CB4D121C2}" dt="2022-07-29T18:33:03.079" v="43" actId="1076"/>
      <pc:docMkLst>
        <pc:docMk/>
      </pc:docMkLst>
      <pc:sldChg chg="delSp modSp">
        <pc:chgData name="Sabrina Chisholm" userId="W1gzs4JULy3nhR+l3NEW8lCETVsiqxeqgGUAU3L4mFs=" providerId="None" clId="Web-{BC03AFD0-5E39-491D-ACFF-9D8CB4D121C2}" dt="2022-07-29T18:33:03.079" v="43" actId="1076"/>
        <pc:sldMkLst>
          <pc:docMk/>
          <pc:sldMk cId="1508318252" sldId="2145707867"/>
        </pc:sldMkLst>
        <pc:spChg chg="mod">
          <ac:chgData name="Sabrina Chisholm" userId="W1gzs4JULy3nhR+l3NEW8lCETVsiqxeqgGUAU3L4mFs=" providerId="None" clId="Web-{BC03AFD0-5E39-491D-ACFF-9D8CB4D121C2}" dt="2022-07-29T18:32:54.673" v="41" actId="1076"/>
          <ac:spMkLst>
            <pc:docMk/>
            <pc:sldMk cId="1508318252" sldId="2145707867"/>
            <ac:spMk id="14" creationId="{49830310-B3A5-2561-E38F-4E83CA9775C4}"/>
          </ac:spMkLst>
        </pc:spChg>
        <pc:spChg chg="mod">
          <ac:chgData name="Sabrina Chisholm" userId="W1gzs4JULy3nhR+l3NEW8lCETVsiqxeqgGUAU3L4mFs=" providerId="None" clId="Web-{BC03AFD0-5E39-491D-ACFF-9D8CB4D121C2}" dt="2022-07-29T18:32:58.157" v="42" actId="1076"/>
          <ac:spMkLst>
            <pc:docMk/>
            <pc:sldMk cId="1508318252" sldId="2145707867"/>
            <ac:spMk id="16" creationId="{9D644444-E1C7-1B0C-B174-78F43032CD7F}"/>
          </ac:spMkLst>
        </pc:spChg>
        <pc:spChg chg="mod">
          <ac:chgData name="Sabrina Chisholm" userId="W1gzs4JULy3nhR+l3NEW8lCETVsiqxeqgGUAU3L4mFs=" providerId="None" clId="Web-{BC03AFD0-5E39-491D-ACFF-9D8CB4D121C2}" dt="2022-07-29T18:33:03.079" v="43" actId="1076"/>
          <ac:spMkLst>
            <pc:docMk/>
            <pc:sldMk cId="1508318252" sldId="2145707867"/>
            <ac:spMk id="18" creationId="{8F85618D-6760-B460-CF12-2CEB4872238C}"/>
          </ac:spMkLst>
        </pc:spChg>
        <pc:spChg chg="del mod">
          <ac:chgData name="Sabrina Chisholm" userId="W1gzs4JULy3nhR+l3NEW8lCETVsiqxeqgGUAU3L4mFs=" providerId="None" clId="Web-{BC03AFD0-5E39-491D-ACFF-9D8CB4D121C2}" dt="2022-07-29T18:32:31.063" v="20"/>
          <ac:spMkLst>
            <pc:docMk/>
            <pc:sldMk cId="1508318252" sldId="2145707867"/>
            <ac:spMk id="25" creationId="{8994400C-8497-DD6E-5678-50A8DC9DCC54}"/>
          </ac:spMkLst>
        </pc:spChg>
      </pc:sldChg>
    </pc:docChg>
  </pc:docChgLst>
  <pc:docChgLst>
    <pc:chgData name="Khalyn Harris" userId="alwGR+R7JzAZddiNQCd7nLZVjRD3AnjldJUWuaDk1ZA=" providerId="None" clId="Web-{D8A353AD-0419-4A01-B21B-CDD03C7D82E4}"/>
    <pc:docChg chg="modSld">
      <pc:chgData name="Khalyn Harris" userId="alwGR+R7JzAZddiNQCd7nLZVjRD3AnjldJUWuaDk1ZA=" providerId="None" clId="Web-{D8A353AD-0419-4A01-B21B-CDD03C7D82E4}" dt="2022-08-01T19:22:55.896" v="47" actId="20577"/>
      <pc:docMkLst>
        <pc:docMk/>
      </pc:docMkLst>
      <pc:sldChg chg="modSp">
        <pc:chgData name="Khalyn Harris" userId="alwGR+R7JzAZddiNQCd7nLZVjRD3AnjldJUWuaDk1ZA=" providerId="None" clId="Web-{D8A353AD-0419-4A01-B21B-CDD03C7D82E4}" dt="2022-08-01T19:22:55.896" v="47" actId="20577"/>
        <pc:sldMkLst>
          <pc:docMk/>
          <pc:sldMk cId="2970430241" sldId="2145707845"/>
        </pc:sldMkLst>
        <pc:spChg chg="mod">
          <ac:chgData name="Khalyn Harris" userId="alwGR+R7JzAZddiNQCd7nLZVjRD3AnjldJUWuaDk1ZA=" providerId="None" clId="Web-{D8A353AD-0419-4A01-B21B-CDD03C7D82E4}" dt="2022-08-01T19:22:13.333" v="27" actId="20577"/>
          <ac:spMkLst>
            <pc:docMk/>
            <pc:sldMk cId="2970430241" sldId="2145707845"/>
            <ac:spMk id="6" creationId="{72B9768D-B259-1568-06EA-280D9BFE8C1E}"/>
          </ac:spMkLst>
        </pc:spChg>
        <pc:spChg chg="mod">
          <ac:chgData name="Khalyn Harris" userId="alwGR+R7JzAZddiNQCd7nLZVjRD3AnjldJUWuaDk1ZA=" providerId="None" clId="Web-{D8A353AD-0419-4A01-B21B-CDD03C7D82E4}" dt="2022-08-01T19:22:55.896" v="47" actId="20577"/>
          <ac:spMkLst>
            <pc:docMk/>
            <pc:sldMk cId="2970430241" sldId="2145707845"/>
            <ac:spMk id="8" creationId="{87210FA9-7981-DE71-6E0D-802B348BFDD2}"/>
          </ac:spMkLst>
        </pc:spChg>
      </pc:sldChg>
      <pc:sldChg chg="modSp">
        <pc:chgData name="Khalyn Harris" userId="alwGR+R7JzAZddiNQCd7nLZVjRD3AnjldJUWuaDk1ZA=" providerId="None" clId="Web-{D8A353AD-0419-4A01-B21B-CDD03C7D82E4}" dt="2022-08-01T19:16:57.218" v="5" actId="20577"/>
        <pc:sldMkLst>
          <pc:docMk/>
          <pc:sldMk cId="848992515" sldId="2145707853"/>
        </pc:sldMkLst>
        <pc:spChg chg="mod">
          <ac:chgData name="Khalyn Harris" userId="alwGR+R7JzAZddiNQCd7nLZVjRD3AnjldJUWuaDk1ZA=" providerId="None" clId="Web-{D8A353AD-0419-4A01-B21B-CDD03C7D82E4}" dt="2022-08-01T19:16:57.218" v="5" actId="20577"/>
          <ac:spMkLst>
            <pc:docMk/>
            <pc:sldMk cId="848992515" sldId="2145707853"/>
            <ac:spMk id="16" creationId="{01C8B457-F843-4240-B5F1-0AC0ED20D706}"/>
          </ac:spMkLst>
        </pc:spChg>
      </pc:sldChg>
      <pc:sldChg chg="modSp">
        <pc:chgData name="Khalyn Harris" userId="alwGR+R7JzAZddiNQCd7nLZVjRD3AnjldJUWuaDk1ZA=" providerId="None" clId="Web-{D8A353AD-0419-4A01-B21B-CDD03C7D82E4}" dt="2022-08-01T18:58:56.292" v="3" actId="1076"/>
        <pc:sldMkLst>
          <pc:docMk/>
          <pc:sldMk cId="2039269084" sldId="2145707882"/>
        </pc:sldMkLst>
        <pc:picChg chg="mod">
          <ac:chgData name="Khalyn Harris" userId="alwGR+R7JzAZddiNQCd7nLZVjRD3AnjldJUWuaDk1ZA=" providerId="None" clId="Web-{D8A353AD-0419-4A01-B21B-CDD03C7D82E4}" dt="2022-08-01T18:58:53.667" v="2" actId="1076"/>
          <ac:picMkLst>
            <pc:docMk/>
            <pc:sldMk cId="2039269084" sldId="2145707882"/>
            <ac:picMk id="8" creationId="{4D9BBF33-E25A-EB85-0499-96CB17280562}"/>
          </ac:picMkLst>
        </pc:picChg>
        <pc:picChg chg="mod">
          <ac:chgData name="Khalyn Harris" userId="alwGR+R7JzAZddiNQCd7nLZVjRD3AnjldJUWuaDk1ZA=" providerId="None" clId="Web-{D8A353AD-0419-4A01-B21B-CDD03C7D82E4}" dt="2022-08-01T18:58:56.292" v="3" actId="1076"/>
          <ac:picMkLst>
            <pc:docMk/>
            <pc:sldMk cId="2039269084" sldId="2145707882"/>
            <ac:picMk id="9" creationId="{9AFEA9B9-7736-DB45-0E61-735B29F32CE7}"/>
          </ac:picMkLst>
        </pc:picChg>
      </pc:sldChg>
    </pc:docChg>
  </pc:docChgLst>
  <pc:docChgLst>
    <pc:chgData name="Khalyn Harris" userId="alwGR+R7JzAZddiNQCd7nLZVjRD3AnjldJUWuaDk1ZA=" providerId="None" clId="Web-{F4FD75F2-5D9B-477F-BF12-34EE74FAD629}"/>
    <pc:docChg chg="modSld">
      <pc:chgData name="Khalyn Harris" userId="alwGR+R7JzAZddiNQCd7nLZVjRD3AnjldJUWuaDk1ZA=" providerId="None" clId="Web-{F4FD75F2-5D9B-477F-BF12-34EE74FAD629}" dt="2022-07-25T20:06:11.049" v="78" actId="20577"/>
      <pc:docMkLst>
        <pc:docMk/>
      </pc:docMkLst>
      <pc:sldChg chg="modSp">
        <pc:chgData name="Khalyn Harris" userId="alwGR+R7JzAZddiNQCd7nLZVjRD3AnjldJUWuaDk1ZA=" providerId="None" clId="Web-{F4FD75F2-5D9B-477F-BF12-34EE74FAD629}" dt="2022-07-25T20:06:11.049" v="78" actId="20577"/>
        <pc:sldMkLst>
          <pc:docMk/>
          <pc:sldMk cId="848992515" sldId="2145707853"/>
        </pc:sldMkLst>
        <pc:spChg chg="mod">
          <ac:chgData name="Khalyn Harris" userId="alwGR+R7JzAZddiNQCd7nLZVjRD3AnjldJUWuaDk1ZA=" providerId="None" clId="Web-{F4FD75F2-5D9B-477F-BF12-34EE74FAD629}" dt="2022-07-25T20:06:11.049" v="78" actId="20577"/>
          <ac:spMkLst>
            <pc:docMk/>
            <pc:sldMk cId="848992515" sldId="2145707853"/>
            <ac:spMk id="9" creationId="{80CBBF45-BC0B-5812-299D-5647EA74A5FB}"/>
          </ac:spMkLst>
        </pc:spChg>
      </pc:sldChg>
    </pc:docChg>
  </pc:docChgLst>
  <pc:docChgLst>
    <pc:chgData name="Khalyn Harris" clId="Web-{4BBFBC30-AD90-4324-A4B4-50DD45195276}"/>
    <pc:docChg chg="addSld modSld">
      <pc:chgData name="Khalyn Harris" userId="" providerId="" clId="Web-{4BBFBC30-AD90-4324-A4B4-50DD45195276}" dt="2022-08-01T18:58:08.871" v="35" actId="1076"/>
      <pc:docMkLst>
        <pc:docMk/>
      </pc:docMkLst>
      <pc:sldChg chg="modSp">
        <pc:chgData name="Khalyn Harris" userId="" providerId="" clId="Web-{4BBFBC30-AD90-4324-A4B4-50DD45195276}" dt="2022-08-01T18:58:08.871" v="35" actId="1076"/>
        <pc:sldMkLst>
          <pc:docMk/>
          <pc:sldMk cId="2039269084" sldId="2145707882"/>
        </pc:sldMkLst>
        <pc:picChg chg="mod">
          <ac:chgData name="Khalyn Harris" userId="" providerId="" clId="Web-{4BBFBC30-AD90-4324-A4B4-50DD45195276}" dt="2022-08-01T18:58:08.871" v="35" actId="1076"/>
          <ac:picMkLst>
            <pc:docMk/>
            <pc:sldMk cId="2039269084" sldId="2145707882"/>
            <ac:picMk id="8" creationId="{4D9BBF33-E25A-EB85-0499-96CB17280562}"/>
          </ac:picMkLst>
        </pc:picChg>
      </pc:sldChg>
      <pc:sldChg chg="addSp modSp new">
        <pc:chgData name="Khalyn Harris" userId="" providerId="" clId="Web-{4BBFBC30-AD90-4324-A4B4-50DD45195276}" dt="2022-08-01T17:24:32.279" v="34" actId="1076"/>
        <pc:sldMkLst>
          <pc:docMk/>
          <pc:sldMk cId="3637196209" sldId="2145707891"/>
        </pc:sldMkLst>
        <pc:spChg chg="mod">
          <ac:chgData name="Khalyn Harris" userId="" providerId="" clId="Web-{4BBFBC30-AD90-4324-A4B4-50DD45195276}" dt="2022-08-01T17:20:01.814" v="12" actId="20577"/>
          <ac:spMkLst>
            <pc:docMk/>
            <pc:sldMk cId="3637196209" sldId="2145707891"/>
            <ac:spMk id="2" creationId="{A931DD12-C4AB-FC1C-5737-85901AC4DF6A}"/>
          </ac:spMkLst>
        </pc:spChg>
        <pc:spChg chg="add mod">
          <ac:chgData name="Khalyn Harris" userId="" providerId="" clId="Web-{4BBFBC30-AD90-4324-A4B4-50DD45195276}" dt="2022-08-01T17:24:32.279" v="34" actId="1076"/>
          <ac:spMkLst>
            <pc:docMk/>
            <pc:sldMk cId="3637196209" sldId="2145707891"/>
            <ac:spMk id="4" creationId="{BC0A495F-3D77-7945-0517-A7E5C6528FB2}"/>
          </ac:spMkLst>
        </pc:spChg>
        <pc:picChg chg="add mod">
          <ac:chgData name="Khalyn Harris" userId="" providerId="" clId="Web-{4BBFBC30-AD90-4324-A4B4-50DD45195276}" dt="2022-08-01T17:23:54.183" v="31" actId="14100"/>
          <ac:picMkLst>
            <pc:docMk/>
            <pc:sldMk cId="3637196209" sldId="2145707891"/>
            <ac:picMk id="3" creationId="{B2ADAA4F-03C7-D8F3-BE98-56603C46CAFB}"/>
          </ac:picMkLst>
        </pc:picChg>
      </pc:sldChg>
    </pc:docChg>
  </pc:docChgLst>
  <pc:docChgLst>
    <pc:chgData name="Khalyn Harris" userId="alwGR+R7JzAZddiNQCd7nLZVjRD3AnjldJUWuaDk1ZA=" providerId="None" clId="Web-{BD4E8F9B-83DD-4D62-B373-3488639CA12A}"/>
    <pc:docChg chg="addSld delSld modSld">
      <pc:chgData name="Khalyn Harris" userId="alwGR+R7JzAZddiNQCd7nLZVjRD3AnjldJUWuaDk1ZA=" providerId="None" clId="Web-{BD4E8F9B-83DD-4D62-B373-3488639CA12A}" dt="2022-08-01T15:06:22.448" v="161"/>
      <pc:docMkLst>
        <pc:docMk/>
      </pc:docMkLst>
      <pc:sldChg chg="modSp">
        <pc:chgData name="Khalyn Harris" userId="alwGR+R7JzAZddiNQCd7nLZVjRD3AnjldJUWuaDk1ZA=" providerId="None" clId="Web-{BD4E8F9B-83DD-4D62-B373-3488639CA12A}" dt="2022-08-01T14:55:32.959" v="159" actId="20577"/>
        <pc:sldMkLst>
          <pc:docMk/>
          <pc:sldMk cId="1544165574" sldId="2145707858"/>
        </pc:sldMkLst>
        <pc:spChg chg="mod">
          <ac:chgData name="Khalyn Harris" userId="alwGR+R7JzAZddiNQCd7nLZVjRD3AnjldJUWuaDk1ZA=" providerId="None" clId="Web-{BD4E8F9B-83DD-4D62-B373-3488639CA12A}" dt="2022-08-01T14:53:46.049" v="112" actId="20577"/>
          <ac:spMkLst>
            <pc:docMk/>
            <pc:sldMk cId="1544165574" sldId="2145707858"/>
            <ac:spMk id="4" creationId="{94F75072-20D8-117E-A2CF-17749B6EFC92}"/>
          </ac:spMkLst>
        </pc:spChg>
        <pc:spChg chg="mod">
          <ac:chgData name="Khalyn Harris" userId="alwGR+R7JzAZddiNQCd7nLZVjRD3AnjldJUWuaDk1ZA=" providerId="None" clId="Web-{BD4E8F9B-83DD-4D62-B373-3488639CA12A}" dt="2022-08-01T14:55:32.959" v="159" actId="20577"/>
          <ac:spMkLst>
            <pc:docMk/>
            <pc:sldMk cId="1544165574" sldId="2145707858"/>
            <ac:spMk id="6" creationId="{70EDF9F3-8E08-184C-87F9-BABDFC7BAF2C}"/>
          </ac:spMkLst>
        </pc:spChg>
      </pc:sldChg>
      <pc:sldChg chg="add del replId">
        <pc:chgData name="Khalyn Harris" userId="alwGR+R7JzAZddiNQCd7nLZVjRD3AnjldJUWuaDk1ZA=" providerId="None" clId="Web-{BD4E8F9B-83DD-4D62-B373-3488639CA12A}" dt="2022-08-01T15:06:22.448" v="161"/>
        <pc:sldMkLst>
          <pc:docMk/>
          <pc:sldMk cId="3233957912" sldId="2145707891"/>
        </pc:sldMkLst>
      </pc:sldChg>
    </pc:docChg>
  </pc:docChgLst>
  <pc:docChgLst>
    <pc:chgData name="Sabrina Chisholm" userId="W1gzs4JULy3nhR+l3NEW8lCETVsiqxeqgGUAU3L4mFs=" providerId="None" clId="Web-{5A7910F6-288D-4691-814A-3995F7E0FC4E}"/>
    <pc:docChg chg="addSld delSld modSld">
      <pc:chgData name="Sabrina Chisholm" userId="W1gzs4JULy3nhR+l3NEW8lCETVsiqxeqgGUAU3L4mFs=" providerId="None" clId="Web-{5A7910F6-288D-4691-814A-3995F7E0FC4E}" dt="2022-07-19T20:08:14.192" v="1334" actId="1076"/>
      <pc:docMkLst>
        <pc:docMk/>
      </pc:docMkLst>
      <pc:sldChg chg="modSp">
        <pc:chgData name="Sabrina Chisholm" userId="W1gzs4JULy3nhR+l3NEW8lCETVsiqxeqgGUAU3L4mFs=" providerId="None" clId="Web-{5A7910F6-288D-4691-814A-3995F7E0FC4E}" dt="2022-07-19T20:05:41.499" v="1330" actId="20577"/>
        <pc:sldMkLst>
          <pc:docMk/>
          <pc:sldMk cId="171280391" sldId="258"/>
        </pc:sldMkLst>
        <pc:spChg chg="mod">
          <ac:chgData name="Sabrina Chisholm" userId="W1gzs4JULy3nhR+l3NEW8lCETVsiqxeqgGUAU3L4mFs=" providerId="None" clId="Web-{5A7910F6-288D-4691-814A-3995F7E0FC4E}" dt="2022-07-19T20:05:41.499" v="1330" actId="20577"/>
          <ac:spMkLst>
            <pc:docMk/>
            <pc:sldMk cId="171280391" sldId="258"/>
            <ac:spMk id="2" creationId="{BFBDDA14-3F9B-8F58-9151-0644B0BEB076}"/>
          </ac:spMkLst>
        </pc:spChg>
      </pc:sldChg>
      <pc:sldChg chg="addSp delSp modSp">
        <pc:chgData name="Sabrina Chisholm" userId="W1gzs4JULy3nhR+l3NEW8lCETVsiqxeqgGUAU3L4mFs=" providerId="None" clId="Web-{5A7910F6-288D-4691-814A-3995F7E0FC4E}" dt="2022-07-19T20:02:35.789" v="1219"/>
        <pc:sldMkLst>
          <pc:docMk/>
          <pc:sldMk cId="2039345069" sldId="2723"/>
        </pc:sldMkLst>
        <pc:spChg chg="mod">
          <ac:chgData name="Sabrina Chisholm" userId="W1gzs4JULy3nhR+l3NEW8lCETVsiqxeqgGUAU3L4mFs=" providerId="None" clId="Web-{5A7910F6-288D-4691-814A-3995F7E0FC4E}" dt="2022-07-19T20:02:30.539" v="1217" actId="1076"/>
          <ac:spMkLst>
            <pc:docMk/>
            <pc:sldMk cId="2039345069" sldId="2723"/>
            <ac:spMk id="2" creationId="{0B621C72-F711-1317-3C6B-CEA3CBF6A58D}"/>
          </ac:spMkLst>
        </pc:spChg>
        <pc:spChg chg="mod">
          <ac:chgData name="Sabrina Chisholm" userId="W1gzs4JULy3nhR+l3NEW8lCETVsiqxeqgGUAU3L4mFs=" providerId="None" clId="Web-{5A7910F6-288D-4691-814A-3995F7E0FC4E}" dt="2022-07-19T20:02:05.272" v="1209" actId="20577"/>
          <ac:spMkLst>
            <pc:docMk/>
            <pc:sldMk cId="2039345069" sldId="2723"/>
            <ac:spMk id="3" creationId="{F9860EB1-B3EB-2FA9-7B89-523166E3E6CA}"/>
          </ac:spMkLst>
        </pc:spChg>
        <pc:spChg chg="add del mod">
          <ac:chgData name="Sabrina Chisholm" userId="W1gzs4JULy3nhR+l3NEW8lCETVsiqxeqgGUAU3L4mFs=" providerId="None" clId="Web-{5A7910F6-288D-4691-814A-3995F7E0FC4E}" dt="2022-07-19T20:02:35.789" v="1219"/>
          <ac:spMkLst>
            <pc:docMk/>
            <pc:sldMk cId="2039345069" sldId="2723"/>
            <ac:spMk id="4" creationId="{B685B285-2E43-02BC-F4D9-D2C95B3BF8DD}"/>
          </ac:spMkLst>
        </pc:spChg>
      </pc:sldChg>
      <pc:sldChg chg="modSp">
        <pc:chgData name="Sabrina Chisholm" userId="W1gzs4JULy3nhR+l3NEW8lCETVsiqxeqgGUAU3L4mFs=" providerId="None" clId="Web-{5A7910F6-288D-4691-814A-3995F7E0FC4E}" dt="2022-07-19T19:57:10.418" v="1086" actId="20577"/>
        <pc:sldMkLst>
          <pc:docMk/>
          <pc:sldMk cId="3338539268" sldId="2145707861"/>
        </pc:sldMkLst>
        <pc:graphicFrameChg chg="modGraphic">
          <ac:chgData name="Sabrina Chisholm" userId="W1gzs4JULy3nhR+l3NEW8lCETVsiqxeqgGUAU3L4mFs=" providerId="None" clId="Web-{5A7910F6-288D-4691-814A-3995F7E0FC4E}" dt="2022-07-19T19:57:10.418" v="1086" actId="20577"/>
          <ac:graphicFrameMkLst>
            <pc:docMk/>
            <pc:sldMk cId="3338539268" sldId="2145707861"/>
            <ac:graphicFrameMk id="2" creationId="{70FD353E-2A07-B8D7-8AA4-EC1EB25442AF}"/>
          </ac:graphicFrameMkLst>
        </pc:graphicFrameChg>
      </pc:sldChg>
      <pc:sldChg chg="addSp delSp modSp">
        <pc:chgData name="Sabrina Chisholm" userId="W1gzs4JULy3nhR+l3NEW8lCETVsiqxeqgGUAU3L4mFs=" providerId="None" clId="Web-{5A7910F6-288D-4691-814A-3995F7E0FC4E}" dt="2022-07-19T19:37:15.779" v="541" actId="20577"/>
        <pc:sldMkLst>
          <pc:docMk/>
          <pc:sldMk cId="3267512362" sldId="2145707862"/>
        </pc:sldMkLst>
        <pc:spChg chg="mod">
          <ac:chgData name="Sabrina Chisholm" userId="W1gzs4JULy3nhR+l3NEW8lCETVsiqxeqgGUAU3L4mFs=" providerId="None" clId="Web-{5A7910F6-288D-4691-814A-3995F7E0FC4E}" dt="2022-07-19T19:37:15.779" v="541" actId="20577"/>
          <ac:spMkLst>
            <pc:docMk/>
            <pc:sldMk cId="3267512362" sldId="2145707862"/>
            <ac:spMk id="2" creationId="{0B621C72-F711-1317-3C6B-CEA3CBF6A58D}"/>
          </ac:spMkLst>
        </pc:spChg>
        <pc:spChg chg="mod">
          <ac:chgData name="Sabrina Chisholm" userId="W1gzs4JULy3nhR+l3NEW8lCETVsiqxeqgGUAU3L4mFs=" providerId="None" clId="Web-{5A7910F6-288D-4691-814A-3995F7E0FC4E}" dt="2022-07-19T19:32:40.644" v="498" actId="1076"/>
          <ac:spMkLst>
            <pc:docMk/>
            <pc:sldMk cId="3267512362" sldId="2145707862"/>
            <ac:spMk id="3" creationId="{F9860EB1-B3EB-2FA9-7B89-523166E3E6CA}"/>
          </ac:spMkLst>
        </pc:spChg>
        <pc:spChg chg="del">
          <ac:chgData name="Sabrina Chisholm" userId="W1gzs4JULy3nhR+l3NEW8lCETVsiqxeqgGUAU3L4mFs=" providerId="None" clId="Web-{5A7910F6-288D-4691-814A-3995F7E0FC4E}" dt="2022-07-19T19:25:46.770" v="438"/>
          <ac:spMkLst>
            <pc:docMk/>
            <pc:sldMk cId="3267512362" sldId="2145707862"/>
            <ac:spMk id="4" creationId="{91F8923F-097E-E532-3817-9CC889E48380}"/>
          </ac:spMkLst>
        </pc:spChg>
        <pc:spChg chg="add del mod">
          <ac:chgData name="Sabrina Chisholm" userId="W1gzs4JULy3nhR+l3NEW8lCETVsiqxeqgGUAU3L4mFs=" providerId="None" clId="Web-{5A7910F6-288D-4691-814A-3995F7E0FC4E}" dt="2022-07-19T19:17:51.939" v="351"/>
          <ac:spMkLst>
            <pc:docMk/>
            <pc:sldMk cId="3267512362" sldId="2145707862"/>
            <ac:spMk id="5" creationId="{802108C5-9F12-8AA2-0A94-1B7C0C293A3A}"/>
          </ac:spMkLst>
        </pc:spChg>
        <pc:spChg chg="add del mod">
          <ac:chgData name="Sabrina Chisholm" userId="W1gzs4JULy3nhR+l3NEW8lCETVsiqxeqgGUAU3L4mFs=" providerId="None" clId="Web-{5A7910F6-288D-4691-814A-3995F7E0FC4E}" dt="2022-07-19T19:17:39.126" v="348"/>
          <ac:spMkLst>
            <pc:docMk/>
            <pc:sldMk cId="3267512362" sldId="2145707862"/>
            <ac:spMk id="6" creationId="{75647BB2-4486-B71D-5DBD-03E604B7849C}"/>
          </ac:spMkLst>
        </pc:spChg>
        <pc:spChg chg="del mod">
          <ac:chgData name="Sabrina Chisholm" userId="W1gzs4JULy3nhR+l3NEW8lCETVsiqxeqgGUAU3L4mFs=" providerId="None" clId="Web-{5A7910F6-288D-4691-814A-3995F7E0FC4E}" dt="2022-07-19T19:33:29.193" v="507"/>
          <ac:spMkLst>
            <pc:docMk/>
            <pc:sldMk cId="3267512362" sldId="2145707862"/>
            <ac:spMk id="8" creationId="{2E856B07-3D4F-A132-73C9-C7E18AFA1CA6}"/>
          </ac:spMkLst>
        </pc:spChg>
        <pc:spChg chg="del">
          <ac:chgData name="Sabrina Chisholm" userId="W1gzs4JULy3nhR+l3NEW8lCETVsiqxeqgGUAU3L4mFs=" providerId="None" clId="Web-{5A7910F6-288D-4691-814A-3995F7E0FC4E}" dt="2022-07-19T19:25:44.144" v="437"/>
          <ac:spMkLst>
            <pc:docMk/>
            <pc:sldMk cId="3267512362" sldId="2145707862"/>
            <ac:spMk id="9" creationId="{CCB4AB4A-8D85-808F-B1B3-9E0FBE06184A}"/>
          </ac:spMkLst>
        </pc:spChg>
        <pc:spChg chg="add del mod ord">
          <ac:chgData name="Sabrina Chisholm" userId="W1gzs4JULy3nhR+l3NEW8lCETVsiqxeqgGUAU3L4mFs=" providerId="None" clId="Web-{5A7910F6-288D-4691-814A-3995F7E0FC4E}" dt="2022-07-19T19:19:55.350" v="368"/>
          <ac:spMkLst>
            <pc:docMk/>
            <pc:sldMk cId="3267512362" sldId="2145707862"/>
            <ac:spMk id="12" creationId="{79566DFF-765C-4551-B978-D7641EEBAC23}"/>
          </ac:spMkLst>
        </pc:spChg>
        <pc:spChg chg="add mod ord">
          <ac:chgData name="Sabrina Chisholm" userId="W1gzs4JULy3nhR+l3NEW8lCETVsiqxeqgGUAU3L4mFs=" providerId="None" clId="Web-{5A7910F6-288D-4691-814A-3995F7E0FC4E}" dt="2022-07-19T19:28:03.275" v="455" actId="1076"/>
          <ac:spMkLst>
            <pc:docMk/>
            <pc:sldMk cId="3267512362" sldId="2145707862"/>
            <ac:spMk id="13" creationId="{2E128DCF-D70C-0450-435D-0F01463A5486}"/>
          </ac:spMkLst>
        </pc:spChg>
        <pc:spChg chg="add del mod">
          <ac:chgData name="Sabrina Chisholm" userId="W1gzs4JULy3nhR+l3NEW8lCETVsiqxeqgGUAU3L4mFs=" providerId="None" clId="Web-{5A7910F6-288D-4691-814A-3995F7E0FC4E}" dt="2022-07-19T19:31:49.955" v="487"/>
          <ac:spMkLst>
            <pc:docMk/>
            <pc:sldMk cId="3267512362" sldId="2145707862"/>
            <ac:spMk id="162" creationId="{8FBA2A2B-F65B-D463-7C03-96A11EA50C38}"/>
          </ac:spMkLst>
        </pc:spChg>
        <pc:graphicFrameChg chg="add del mod modGraphic">
          <ac:chgData name="Sabrina Chisholm" userId="W1gzs4JULy3nhR+l3NEW8lCETVsiqxeqgGUAU3L4mFs=" providerId="None" clId="Web-{5A7910F6-288D-4691-814A-3995F7E0FC4E}" dt="2022-07-19T19:31:30.892" v="482"/>
          <ac:graphicFrameMkLst>
            <pc:docMk/>
            <pc:sldMk cId="3267512362" sldId="2145707862"/>
            <ac:graphicFrameMk id="14" creationId="{F8B7D2E5-DAF8-CDB0-E707-F34B783473DC}"/>
          </ac:graphicFrameMkLst>
        </pc:graphicFrameChg>
        <pc:graphicFrameChg chg="add mod modGraphic">
          <ac:chgData name="Sabrina Chisholm" userId="W1gzs4JULy3nhR+l3NEW8lCETVsiqxeqgGUAU3L4mFs=" providerId="None" clId="Web-{5A7910F6-288D-4691-814A-3995F7E0FC4E}" dt="2022-07-19T19:33:26.037" v="506" actId="1076"/>
          <ac:graphicFrameMkLst>
            <pc:docMk/>
            <pc:sldMk cId="3267512362" sldId="2145707862"/>
            <ac:graphicFrameMk id="155" creationId="{8DAC1C37-FEF1-9544-644D-826290E1B87F}"/>
          </ac:graphicFrameMkLst>
        </pc:graphicFrameChg>
        <pc:picChg chg="mod">
          <ac:chgData name="Sabrina Chisholm" userId="W1gzs4JULy3nhR+l3NEW8lCETVsiqxeqgGUAU3L4mFs=" providerId="None" clId="Web-{5A7910F6-288D-4691-814A-3995F7E0FC4E}" dt="2022-07-19T19:28:03.306" v="456" actId="1076"/>
          <ac:picMkLst>
            <pc:docMk/>
            <pc:sldMk cId="3267512362" sldId="2145707862"/>
            <ac:picMk id="7" creationId="{F46D2F34-2487-1274-856F-7C7B9B637157}"/>
          </ac:picMkLst>
        </pc:picChg>
        <pc:picChg chg="del">
          <ac:chgData name="Sabrina Chisholm" userId="W1gzs4JULy3nhR+l3NEW8lCETVsiqxeqgGUAU3L4mFs=" providerId="None" clId="Web-{5A7910F6-288D-4691-814A-3995F7E0FC4E}" dt="2022-07-19T19:25:42.363" v="436"/>
          <ac:picMkLst>
            <pc:docMk/>
            <pc:sldMk cId="3267512362" sldId="2145707862"/>
            <ac:picMk id="10" creationId="{4ADCF4AC-8E25-6788-3BD7-45A4E76049F1}"/>
          </ac:picMkLst>
        </pc:picChg>
        <pc:picChg chg="add del mod">
          <ac:chgData name="Sabrina Chisholm" userId="W1gzs4JULy3nhR+l3NEW8lCETVsiqxeqgGUAU3L4mFs=" providerId="None" clId="Web-{5A7910F6-288D-4691-814A-3995F7E0FC4E}" dt="2022-07-19T19:17:54.221" v="352"/>
          <ac:picMkLst>
            <pc:docMk/>
            <pc:sldMk cId="3267512362" sldId="2145707862"/>
            <ac:picMk id="11" creationId="{6296A8A9-141E-957A-2500-CDBAF4AA5164}"/>
          </ac:picMkLst>
        </pc:picChg>
      </pc:sldChg>
      <pc:sldChg chg="addSp delSp modSp">
        <pc:chgData name="Sabrina Chisholm" userId="W1gzs4JULy3nhR+l3NEW8lCETVsiqxeqgGUAU3L4mFs=" providerId="None" clId="Web-{5A7910F6-288D-4691-814A-3995F7E0FC4E}" dt="2022-07-19T19:54:37.693" v="1002" actId="20577"/>
        <pc:sldMkLst>
          <pc:docMk/>
          <pc:sldMk cId="3474818229" sldId="2145707863"/>
        </pc:sldMkLst>
        <pc:spChg chg="mod">
          <ac:chgData name="Sabrina Chisholm" userId="W1gzs4JULy3nhR+l3NEW8lCETVsiqxeqgGUAU3L4mFs=" providerId="None" clId="Web-{5A7910F6-288D-4691-814A-3995F7E0FC4E}" dt="2022-07-19T18:50:44.801" v="46" actId="1076"/>
          <ac:spMkLst>
            <pc:docMk/>
            <pc:sldMk cId="3474818229" sldId="2145707863"/>
            <ac:spMk id="2" creationId="{0B621C72-F711-1317-3C6B-CEA3CBF6A58D}"/>
          </ac:spMkLst>
        </pc:spChg>
        <pc:spChg chg="mod">
          <ac:chgData name="Sabrina Chisholm" userId="W1gzs4JULy3nhR+l3NEW8lCETVsiqxeqgGUAU3L4mFs=" providerId="None" clId="Web-{5A7910F6-288D-4691-814A-3995F7E0FC4E}" dt="2022-07-19T19:54:37.693" v="1002" actId="20577"/>
          <ac:spMkLst>
            <pc:docMk/>
            <pc:sldMk cId="3474818229" sldId="2145707863"/>
            <ac:spMk id="3" creationId="{F9860EB1-B3EB-2FA9-7B89-523166E3E6CA}"/>
          </ac:spMkLst>
        </pc:spChg>
        <pc:picChg chg="del">
          <ac:chgData name="Sabrina Chisholm" userId="W1gzs4JULy3nhR+l3NEW8lCETVsiqxeqgGUAU3L4mFs=" providerId="None" clId="Web-{5A7910F6-288D-4691-814A-3995F7E0FC4E}" dt="2022-07-19T19:51:04.201" v="837"/>
          <ac:picMkLst>
            <pc:docMk/>
            <pc:sldMk cId="3474818229" sldId="2145707863"/>
            <ac:picMk id="4" creationId="{14852529-E3CA-5AFE-04A8-C3C7A5DC2477}"/>
          </ac:picMkLst>
        </pc:picChg>
        <pc:picChg chg="del">
          <ac:chgData name="Sabrina Chisholm" userId="W1gzs4JULy3nhR+l3NEW8lCETVsiqxeqgGUAU3L4mFs=" providerId="None" clId="Web-{5A7910F6-288D-4691-814A-3995F7E0FC4E}" dt="2022-07-19T19:52:30.767" v="845"/>
          <ac:picMkLst>
            <pc:docMk/>
            <pc:sldMk cId="3474818229" sldId="2145707863"/>
            <ac:picMk id="5" creationId="{3DAAE844-1227-A1A2-71A6-D9C704D724C0}"/>
          </ac:picMkLst>
        </pc:picChg>
        <pc:picChg chg="add mod">
          <ac:chgData name="Sabrina Chisholm" userId="W1gzs4JULy3nhR+l3NEW8lCETVsiqxeqgGUAU3L4mFs=" providerId="None" clId="Web-{5A7910F6-288D-4691-814A-3995F7E0FC4E}" dt="2022-07-19T19:52:57.643" v="851" actId="14100"/>
          <ac:picMkLst>
            <pc:docMk/>
            <pc:sldMk cId="3474818229" sldId="2145707863"/>
            <ac:picMk id="6" creationId="{62340CD6-9F8F-9572-2E18-78AA658BAFBF}"/>
          </ac:picMkLst>
        </pc:picChg>
      </pc:sldChg>
      <pc:sldChg chg="addSp delSp modSp">
        <pc:chgData name="Sabrina Chisholm" userId="W1gzs4JULy3nhR+l3NEW8lCETVsiqxeqgGUAU3L4mFs=" providerId="None" clId="Web-{5A7910F6-288D-4691-814A-3995F7E0FC4E}" dt="2022-07-19T18:57:14.378" v="78" actId="1076"/>
        <pc:sldMkLst>
          <pc:docMk/>
          <pc:sldMk cId="30751390" sldId="2145707864"/>
        </pc:sldMkLst>
        <pc:spChg chg="mod">
          <ac:chgData name="Sabrina Chisholm" userId="W1gzs4JULy3nhR+l3NEW8lCETVsiqxeqgGUAU3L4mFs=" providerId="None" clId="Web-{5A7910F6-288D-4691-814A-3995F7E0FC4E}" dt="2022-07-19T18:57:07.768" v="77" actId="20577"/>
          <ac:spMkLst>
            <pc:docMk/>
            <pc:sldMk cId="30751390" sldId="2145707864"/>
            <ac:spMk id="2" creationId="{0B621C72-F711-1317-3C6B-CEA3CBF6A58D}"/>
          </ac:spMkLst>
        </pc:spChg>
        <pc:spChg chg="del mod">
          <ac:chgData name="Sabrina Chisholm" userId="W1gzs4JULy3nhR+l3NEW8lCETVsiqxeqgGUAU3L4mFs=" providerId="None" clId="Web-{5A7910F6-288D-4691-814A-3995F7E0FC4E}" dt="2022-07-19T18:51:44.537" v="62"/>
          <ac:spMkLst>
            <pc:docMk/>
            <pc:sldMk cId="30751390" sldId="2145707864"/>
            <ac:spMk id="3" creationId="{F9860EB1-B3EB-2FA9-7B89-523166E3E6CA}"/>
          </ac:spMkLst>
        </pc:spChg>
        <pc:spChg chg="del mod">
          <ac:chgData name="Sabrina Chisholm" userId="W1gzs4JULy3nhR+l3NEW8lCETVsiqxeqgGUAU3L4mFs=" providerId="None" clId="Web-{5A7910F6-288D-4691-814A-3995F7E0FC4E}" dt="2022-07-19T18:51:50.335" v="64"/>
          <ac:spMkLst>
            <pc:docMk/>
            <pc:sldMk cId="30751390" sldId="2145707864"/>
            <ac:spMk id="4" creationId="{91F8923F-097E-E532-3817-9CC889E48380}"/>
          </ac:spMkLst>
        </pc:spChg>
        <pc:spChg chg="del mod">
          <ac:chgData name="Sabrina Chisholm" userId="W1gzs4JULy3nhR+l3NEW8lCETVsiqxeqgGUAU3L4mFs=" providerId="None" clId="Web-{5A7910F6-288D-4691-814A-3995F7E0FC4E}" dt="2022-07-19T18:51:39.740" v="60"/>
          <ac:spMkLst>
            <pc:docMk/>
            <pc:sldMk cId="30751390" sldId="2145707864"/>
            <ac:spMk id="8" creationId="{01C36575-8A56-0478-AB99-532B683DCEDD}"/>
          </ac:spMkLst>
        </pc:spChg>
        <pc:spChg chg="del mod">
          <ac:chgData name="Sabrina Chisholm" userId="W1gzs4JULy3nhR+l3NEW8lCETVsiqxeqgGUAU3L4mFs=" providerId="None" clId="Web-{5A7910F6-288D-4691-814A-3995F7E0FC4E}" dt="2022-07-19T18:51:53.507" v="65"/>
          <ac:spMkLst>
            <pc:docMk/>
            <pc:sldMk cId="30751390" sldId="2145707864"/>
            <ac:spMk id="9" creationId="{63E3537F-7EED-6E82-910E-49EACC7EA198}"/>
          </ac:spMkLst>
        </pc:spChg>
        <pc:spChg chg="del mod">
          <ac:chgData name="Sabrina Chisholm" userId="W1gzs4JULy3nhR+l3NEW8lCETVsiqxeqgGUAU3L4mFs=" providerId="None" clId="Web-{5A7910F6-288D-4691-814A-3995F7E0FC4E}" dt="2022-07-19T18:51:42.740" v="61"/>
          <ac:spMkLst>
            <pc:docMk/>
            <pc:sldMk cId="30751390" sldId="2145707864"/>
            <ac:spMk id="10" creationId="{8A953247-CF61-BEF8-2B8D-7AF3E8B84F8D}"/>
          </ac:spMkLst>
        </pc:spChg>
        <pc:picChg chg="add mod">
          <ac:chgData name="Sabrina Chisholm" userId="W1gzs4JULy3nhR+l3NEW8lCETVsiqxeqgGUAU3L4mFs=" providerId="None" clId="Web-{5A7910F6-288D-4691-814A-3995F7E0FC4E}" dt="2022-07-19T18:57:14.378" v="78" actId="1076"/>
          <ac:picMkLst>
            <pc:docMk/>
            <pc:sldMk cId="30751390" sldId="2145707864"/>
            <ac:picMk id="5" creationId="{BCB8DC6D-9111-670E-9312-A7E70452C25F}"/>
          </ac:picMkLst>
        </pc:picChg>
        <pc:picChg chg="mod">
          <ac:chgData name="Sabrina Chisholm" userId="W1gzs4JULy3nhR+l3NEW8lCETVsiqxeqgGUAU3L4mFs=" providerId="None" clId="Web-{5A7910F6-288D-4691-814A-3995F7E0FC4E}" dt="2022-07-19T18:52:32.149" v="74" actId="14100"/>
          <ac:picMkLst>
            <pc:docMk/>
            <pc:sldMk cId="30751390" sldId="2145707864"/>
            <ac:picMk id="11" creationId="{51201539-F29F-40D4-79F9-8B3EC37EEB71}"/>
          </ac:picMkLst>
        </pc:picChg>
        <pc:picChg chg="mod">
          <ac:chgData name="Sabrina Chisholm" userId="W1gzs4JULy3nhR+l3NEW8lCETVsiqxeqgGUAU3L4mFs=" providerId="None" clId="Web-{5A7910F6-288D-4691-814A-3995F7E0FC4E}" dt="2022-07-19T18:52:10.710" v="71" actId="1076"/>
          <ac:picMkLst>
            <pc:docMk/>
            <pc:sldMk cId="30751390" sldId="2145707864"/>
            <ac:picMk id="12" creationId="{7B247000-6864-FF32-310E-00A3A0C59F1E}"/>
          </ac:picMkLst>
        </pc:picChg>
        <pc:picChg chg="mod">
          <ac:chgData name="Sabrina Chisholm" userId="W1gzs4JULy3nhR+l3NEW8lCETVsiqxeqgGUAU3L4mFs=" providerId="None" clId="Web-{5A7910F6-288D-4691-814A-3995F7E0FC4E}" dt="2022-07-19T18:52:18.289" v="73" actId="1076"/>
          <ac:picMkLst>
            <pc:docMk/>
            <pc:sldMk cId="30751390" sldId="2145707864"/>
            <ac:picMk id="13" creationId="{2EBEDFDF-1388-69DA-15E8-E5F526E8B605}"/>
          </ac:picMkLst>
        </pc:picChg>
        <pc:picChg chg="mod">
          <ac:chgData name="Sabrina Chisholm" userId="W1gzs4JULy3nhR+l3NEW8lCETVsiqxeqgGUAU3L4mFs=" providerId="None" clId="Web-{5A7910F6-288D-4691-814A-3995F7E0FC4E}" dt="2022-07-19T18:52:13.195" v="72" actId="1076"/>
          <ac:picMkLst>
            <pc:docMk/>
            <pc:sldMk cId="30751390" sldId="2145707864"/>
            <ac:picMk id="14" creationId="{60E77FB5-6D35-910C-52CC-53F1066698EF}"/>
          </ac:picMkLst>
        </pc:picChg>
        <pc:picChg chg="mod">
          <ac:chgData name="Sabrina Chisholm" userId="W1gzs4JULy3nhR+l3NEW8lCETVsiqxeqgGUAU3L4mFs=" providerId="None" clId="Web-{5A7910F6-288D-4691-814A-3995F7E0FC4E}" dt="2022-07-19T18:52:09.132" v="70" actId="1076"/>
          <ac:picMkLst>
            <pc:docMk/>
            <pc:sldMk cId="30751390" sldId="2145707864"/>
            <ac:picMk id="15" creationId="{1E57F17C-1D10-A5A5-0841-9FC7CFA58664}"/>
          </ac:picMkLst>
        </pc:picChg>
      </pc:sldChg>
      <pc:sldChg chg="addSp delSp modSp">
        <pc:chgData name="Sabrina Chisholm" userId="W1gzs4JULy3nhR+l3NEW8lCETVsiqxeqgGUAU3L4mFs=" providerId="None" clId="Web-{5A7910F6-288D-4691-814A-3995F7E0FC4E}" dt="2022-07-19T20:05:20.248" v="1328" actId="1076"/>
        <pc:sldMkLst>
          <pc:docMk/>
          <pc:sldMk cId="679708460" sldId="2145707865"/>
        </pc:sldMkLst>
        <pc:spChg chg="mod">
          <ac:chgData name="Sabrina Chisholm" userId="W1gzs4JULy3nhR+l3NEW8lCETVsiqxeqgGUAU3L4mFs=" providerId="None" clId="Web-{5A7910F6-288D-4691-814A-3995F7E0FC4E}" dt="2022-07-19T20:05:05.592" v="1323" actId="14100"/>
          <ac:spMkLst>
            <pc:docMk/>
            <pc:sldMk cId="679708460" sldId="2145707865"/>
            <ac:spMk id="3" creationId="{3B824682-116C-5DEE-272F-240ECBD32EF7}"/>
          </ac:spMkLst>
        </pc:spChg>
        <pc:spChg chg="mod">
          <ac:chgData name="Sabrina Chisholm" userId="W1gzs4JULy3nhR+l3NEW8lCETVsiqxeqgGUAU3L4mFs=" providerId="None" clId="Web-{5A7910F6-288D-4691-814A-3995F7E0FC4E}" dt="2022-07-19T20:05:20.248" v="1328" actId="1076"/>
          <ac:spMkLst>
            <pc:docMk/>
            <pc:sldMk cId="679708460" sldId="2145707865"/>
            <ac:spMk id="5" creationId="{89BD5257-0B2C-232E-0306-4FCD16FC2D25}"/>
          </ac:spMkLst>
        </pc:spChg>
        <pc:picChg chg="del">
          <ac:chgData name="Sabrina Chisholm" userId="W1gzs4JULy3nhR+l3NEW8lCETVsiqxeqgGUAU3L4mFs=" providerId="None" clId="Web-{5A7910F6-288D-4691-814A-3995F7E0FC4E}" dt="2022-07-19T20:02:48.180" v="1220"/>
          <ac:picMkLst>
            <pc:docMk/>
            <pc:sldMk cId="679708460" sldId="2145707865"/>
            <ac:picMk id="4" creationId="{BB971FF6-B0BD-9F55-FB94-C3981E9CE3F7}"/>
          </ac:picMkLst>
        </pc:picChg>
        <pc:picChg chg="add mod">
          <ac:chgData name="Sabrina Chisholm" userId="W1gzs4JULy3nhR+l3NEW8lCETVsiqxeqgGUAU3L4mFs=" providerId="None" clId="Web-{5A7910F6-288D-4691-814A-3995F7E0FC4E}" dt="2022-07-19T20:03:59.558" v="1250" actId="1076"/>
          <ac:picMkLst>
            <pc:docMk/>
            <pc:sldMk cId="679708460" sldId="2145707865"/>
            <ac:picMk id="6" creationId="{3C5F4FE1-B94F-1BE1-82DB-07654290AD6A}"/>
          </ac:picMkLst>
        </pc:picChg>
      </pc:sldChg>
      <pc:sldChg chg="addSp delSp modSp">
        <pc:chgData name="Sabrina Chisholm" userId="W1gzs4JULy3nhR+l3NEW8lCETVsiqxeqgGUAU3L4mFs=" providerId="None" clId="Web-{5A7910F6-288D-4691-814A-3995F7E0FC4E}" dt="2022-07-19T19:14:42.057" v="337" actId="1076"/>
        <pc:sldMkLst>
          <pc:docMk/>
          <pc:sldMk cId="1596079871" sldId="2145707866"/>
        </pc:sldMkLst>
        <pc:spChg chg="mod">
          <ac:chgData name="Sabrina Chisholm" userId="W1gzs4JULy3nhR+l3NEW8lCETVsiqxeqgGUAU3L4mFs=" providerId="None" clId="Web-{5A7910F6-288D-4691-814A-3995F7E0FC4E}" dt="2022-07-19T19:05:19.536" v="167" actId="1076"/>
          <ac:spMkLst>
            <pc:docMk/>
            <pc:sldMk cId="1596079871" sldId="2145707866"/>
            <ac:spMk id="2" creationId="{0B621C72-F711-1317-3C6B-CEA3CBF6A58D}"/>
          </ac:spMkLst>
        </pc:spChg>
        <pc:spChg chg="del">
          <ac:chgData name="Sabrina Chisholm" userId="W1gzs4JULy3nhR+l3NEW8lCETVsiqxeqgGUAU3L4mFs=" providerId="None" clId="Web-{5A7910F6-288D-4691-814A-3995F7E0FC4E}" dt="2022-07-19T18:59:18.820" v="102"/>
          <ac:spMkLst>
            <pc:docMk/>
            <pc:sldMk cId="1596079871" sldId="2145707866"/>
            <ac:spMk id="5" creationId="{16CD4C08-46DB-49D8-67CB-CE4AAFD5ED56}"/>
          </ac:spMkLst>
        </pc:spChg>
        <pc:spChg chg="add del mod">
          <ac:chgData name="Sabrina Chisholm" userId="W1gzs4JULy3nhR+l3NEW8lCETVsiqxeqgGUAU3L4mFs=" providerId="None" clId="Web-{5A7910F6-288D-4691-814A-3995F7E0FC4E}" dt="2022-07-19T19:04:14.128" v="161"/>
          <ac:spMkLst>
            <pc:docMk/>
            <pc:sldMk cId="1596079871" sldId="2145707866"/>
            <ac:spMk id="732" creationId="{4BCED231-05C4-839A-6489-931D54DA774C}"/>
          </ac:spMkLst>
        </pc:spChg>
        <pc:spChg chg="add mod">
          <ac:chgData name="Sabrina Chisholm" userId="W1gzs4JULy3nhR+l3NEW8lCETVsiqxeqgGUAU3L4mFs=" providerId="None" clId="Web-{5A7910F6-288D-4691-814A-3995F7E0FC4E}" dt="2022-07-19T19:13:48.462" v="331" actId="1076"/>
          <ac:spMkLst>
            <pc:docMk/>
            <pc:sldMk cId="1596079871" sldId="2145707866"/>
            <ac:spMk id="905" creationId="{9C0A09A9-FA4C-8B9E-CDA6-1FF61D378D0B}"/>
          </ac:spMkLst>
        </pc:spChg>
        <pc:spChg chg="add del mod">
          <ac:chgData name="Sabrina Chisholm" userId="W1gzs4JULy3nhR+l3NEW8lCETVsiqxeqgGUAU3L4mFs=" providerId="None" clId="Web-{5A7910F6-288D-4691-814A-3995F7E0FC4E}" dt="2022-07-19T19:11:33.644" v="274"/>
          <ac:spMkLst>
            <pc:docMk/>
            <pc:sldMk cId="1596079871" sldId="2145707866"/>
            <ac:spMk id="906" creationId="{A48B2CD1-0A42-029F-19A4-CEAB1AA36E8F}"/>
          </ac:spMkLst>
        </pc:spChg>
        <pc:spChg chg="add del mod">
          <ac:chgData name="Sabrina Chisholm" userId="W1gzs4JULy3nhR+l3NEW8lCETVsiqxeqgGUAU3L4mFs=" providerId="None" clId="Web-{5A7910F6-288D-4691-814A-3995F7E0FC4E}" dt="2022-07-19T19:12:15.208" v="302"/>
          <ac:spMkLst>
            <pc:docMk/>
            <pc:sldMk cId="1596079871" sldId="2145707866"/>
            <ac:spMk id="907" creationId="{6835CF9A-6939-222D-10FA-70E6F3BC324B}"/>
          </ac:spMkLst>
        </pc:spChg>
        <pc:spChg chg="add del mod">
          <ac:chgData name="Sabrina Chisholm" userId="W1gzs4JULy3nhR+l3NEW8lCETVsiqxeqgGUAU3L4mFs=" providerId="None" clId="Web-{5A7910F6-288D-4691-814A-3995F7E0FC4E}" dt="2022-07-19T19:09:48.281" v="221"/>
          <ac:spMkLst>
            <pc:docMk/>
            <pc:sldMk cId="1596079871" sldId="2145707866"/>
            <ac:spMk id="908" creationId="{F9BB1D30-3630-9B6C-2370-5D30413FB933}"/>
          </ac:spMkLst>
        </pc:spChg>
        <pc:spChg chg="add del mod">
          <ac:chgData name="Sabrina Chisholm" userId="W1gzs4JULy3nhR+l3NEW8lCETVsiqxeqgGUAU3L4mFs=" providerId="None" clId="Web-{5A7910F6-288D-4691-814A-3995F7E0FC4E}" dt="2022-07-19T19:10:21.095" v="235"/>
          <ac:spMkLst>
            <pc:docMk/>
            <pc:sldMk cId="1596079871" sldId="2145707866"/>
            <ac:spMk id="909" creationId="{19D6A1B1-64BC-B18B-304D-F7348212B851}"/>
          </ac:spMkLst>
        </pc:spChg>
        <pc:spChg chg="add mod">
          <ac:chgData name="Sabrina Chisholm" userId="W1gzs4JULy3nhR+l3NEW8lCETVsiqxeqgGUAU3L4mFs=" providerId="None" clId="Web-{5A7910F6-288D-4691-814A-3995F7E0FC4E}" dt="2022-07-19T19:14:18.681" v="336" actId="20577"/>
          <ac:spMkLst>
            <pc:docMk/>
            <pc:sldMk cId="1596079871" sldId="2145707866"/>
            <ac:spMk id="910" creationId="{5901CE3B-07DB-8C46-D8A3-D5C7D5BBB7A2}"/>
          </ac:spMkLst>
        </pc:spChg>
        <pc:spChg chg="add mod">
          <ac:chgData name="Sabrina Chisholm" userId="W1gzs4JULy3nhR+l3NEW8lCETVsiqxeqgGUAU3L4mFs=" providerId="None" clId="Web-{5A7910F6-288D-4691-814A-3995F7E0FC4E}" dt="2022-07-19T19:13:48.477" v="333" actId="1076"/>
          <ac:spMkLst>
            <pc:docMk/>
            <pc:sldMk cId="1596079871" sldId="2145707866"/>
            <ac:spMk id="911" creationId="{684C8E90-F814-0A2E-8BA0-A30DBB1FB820}"/>
          </ac:spMkLst>
        </pc:spChg>
        <pc:graphicFrameChg chg="add del mod modGraphic">
          <ac:chgData name="Sabrina Chisholm" userId="W1gzs4JULy3nhR+l3NEW8lCETVsiqxeqgGUAU3L4mFs=" providerId="None" clId="Web-{5A7910F6-288D-4691-814A-3995F7E0FC4E}" dt="2022-07-19T18:58:02.661" v="80"/>
          <ac:graphicFrameMkLst>
            <pc:docMk/>
            <pc:sldMk cId="1596079871" sldId="2145707866"/>
            <ac:graphicFrameMk id="3" creationId="{C214B22A-7FE9-1375-DD3D-09C0FFA83E88}"/>
          </ac:graphicFrameMkLst>
        </pc:graphicFrameChg>
        <pc:graphicFrameChg chg="add del mod modGraphic">
          <ac:chgData name="Sabrina Chisholm" userId="W1gzs4JULy3nhR+l3NEW8lCETVsiqxeqgGUAU3L4mFs=" providerId="None" clId="Web-{5A7910F6-288D-4691-814A-3995F7E0FC4E}" dt="2022-07-19T18:58:28.021" v="82"/>
          <ac:graphicFrameMkLst>
            <pc:docMk/>
            <pc:sldMk cId="1596079871" sldId="2145707866"/>
            <ac:graphicFrameMk id="16" creationId="{DFE84147-065C-72AE-6741-090D23E4E496}"/>
          </ac:graphicFrameMkLst>
        </pc:graphicFrameChg>
        <pc:graphicFrameChg chg="add del mod modGraphic">
          <ac:chgData name="Sabrina Chisholm" userId="W1gzs4JULy3nhR+l3NEW8lCETVsiqxeqgGUAU3L4mFs=" providerId="None" clId="Web-{5A7910F6-288D-4691-814A-3995F7E0FC4E}" dt="2022-07-19T18:59:58.931" v="109"/>
          <ac:graphicFrameMkLst>
            <pc:docMk/>
            <pc:sldMk cId="1596079871" sldId="2145707866"/>
            <ac:graphicFrameMk id="25" creationId="{FDB08271-9792-0A9A-A348-7E4E0753A632}"/>
          </ac:graphicFrameMkLst>
        </pc:graphicFrameChg>
        <pc:graphicFrameChg chg="add del mod modGraphic">
          <ac:chgData name="Sabrina Chisholm" userId="W1gzs4JULy3nhR+l3NEW8lCETVsiqxeqgGUAU3L4mFs=" providerId="None" clId="Web-{5A7910F6-288D-4691-814A-3995F7E0FC4E}" dt="2022-07-19T19:00:15.931" v="111"/>
          <ac:graphicFrameMkLst>
            <pc:docMk/>
            <pc:sldMk cId="1596079871" sldId="2145707866"/>
            <ac:graphicFrameMk id="478" creationId="{3E7F4C1E-1CC8-A60D-2A70-28000F1364B4}"/>
          </ac:graphicFrameMkLst>
        </pc:graphicFrameChg>
        <pc:graphicFrameChg chg="add del mod modGraphic">
          <ac:chgData name="Sabrina Chisholm" userId="W1gzs4JULy3nhR+l3NEW8lCETVsiqxeqgGUAU3L4mFs=" providerId="None" clId="Web-{5A7910F6-288D-4691-814A-3995F7E0FC4E}" dt="2022-07-19T19:07:53.323" v="187"/>
          <ac:graphicFrameMkLst>
            <pc:docMk/>
            <pc:sldMk cId="1596079871" sldId="2145707866"/>
            <ac:graphicFrameMk id="488" creationId="{A3C33A51-DD3C-035C-0217-692A900C2BC4}"/>
          </ac:graphicFrameMkLst>
        </pc:graphicFrameChg>
        <pc:graphicFrameChg chg="add del mod modGraphic">
          <ac:chgData name="Sabrina Chisholm" userId="W1gzs4JULy3nhR+l3NEW8lCETVsiqxeqgGUAU3L4mFs=" providerId="None" clId="Web-{5A7910F6-288D-4691-814A-3995F7E0FC4E}" dt="2022-07-19T19:05:54.085" v="169"/>
          <ac:graphicFrameMkLst>
            <pc:docMk/>
            <pc:sldMk cId="1596079871" sldId="2145707866"/>
            <ac:graphicFrameMk id="753" creationId="{41A9F50B-80E2-6310-00EC-6F719509162D}"/>
          </ac:graphicFrameMkLst>
        </pc:graphicFrameChg>
        <pc:picChg chg="mod">
          <ac:chgData name="Sabrina Chisholm" userId="W1gzs4JULy3nhR+l3NEW8lCETVsiqxeqgGUAU3L4mFs=" providerId="None" clId="Web-{5A7910F6-288D-4691-814A-3995F7E0FC4E}" dt="2022-07-19T19:14:42.057" v="337" actId="1076"/>
          <ac:picMkLst>
            <pc:docMk/>
            <pc:sldMk cId="1596079871" sldId="2145707866"/>
            <ac:picMk id="13" creationId="{2EBEDFDF-1388-69DA-15E8-E5F526E8B605}"/>
          </ac:picMkLst>
        </pc:picChg>
      </pc:sldChg>
      <pc:sldChg chg="modSp">
        <pc:chgData name="Sabrina Chisholm" userId="W1gzs4JULy3nhR+l3NEW8lCETVsiqxeqgGUAU3L4mFs=" providerId="None" clId="Web-{5A7910F6-288D-4691-814A-3995F7E0FC4E}" dt="2022-07-19T20:08:14.192" v="1334" actId="1076"/>
        <pc:sldMkLst>
          <pc:docMk/>
          <pc:sldMk cId="3696985956" sldId="2145707868"/>
        </pc:sldMkLst>
        <pc:spChg chg="mod">
          <ac:chgData name="Sabrina Chisholm" userId="W1gzs4JULy3nhR+l3NEW8lCETVsiqxeqgGUAU3L4mFs=" providerId="None" clId="Web-{5A7910F6-288D-4691-814A-3995F7E0FC4E}" dt="2022-07-19T20:08:14.192" v="1334" actId="1076"/>
          <ac:spMkLst>
            <pc:docMk/>
            <pc:sldMk cId="3696985956" sldId="2145707868"/>
            <ac:spMk id="5" creationId="{281323B4-EC9E-0445-957F-23D4ABD628FD}"/>
          </ac:spMkLst>
        </pc:spChg>
      </pc:sldChg>
      <pc:sldChg chg="addSp delSp modSp add replId">
        <pc:chgData name="Sabrina Chisholm" userId="W1gzs4JULy3nhR+l3NEW8lCETVsiqxeqgGUAU3L4mFs=" providerId="None" clId="Web-{5A7910F6-288D-4691-814A-3995F7E0FC4E}" dt="2022-07-19T19:50:19.621" v="830"/>
        <pc:sldMkLst>
          <pc:docMk/>
          <pc:sldMk cId="2844884451" sldId="2145707871"/>
        </pc:sldMkLst>
        <pc:spChg chg="mod">
          <ac:chgData name="Sabrina Chisholm" userId="W1gzs4JULy3nhR+l3NEW8lCETVsiqxeqgGUAU3L4mFs=" providerId="None" clId="Web-{5A7910F6-288D-4691-814A-3995F7E0FC4E}" dt="2022-07-19T19:37:27.374" v="546" actId="20577"/>
          <ac:spMkLst>
            <pc:docMk/>
            <pc:sldMk cId="2844884451" sldId="2145707871"/>
            <ac:spMk id="2" creationId="{0B621C72-F711-1317-3C6B-CEA3CBF6A58D}"/>
          </ac:spMkLst>
        </pc:spChg>
        <pc:spChg chg="del">
          <ac:chgData name="Sabrina Chisholm" userId="W1gzs4JULy3nhR+l3NEW8lCETVsiqxeqgGUAU3L4mFs=" providerId="None" clId="Web-{5A7910F6-288D-4691-814A-3995F7E0FC4E}" dt="2022-07-19T19:22:24.746" v="399"/>
          <ac:spMkLst>
            <pc:docMk/>
            <pc:sldMk cId="2844884451" sldId="2145707871"/>
            <ac:spMk id="3" creationId="{F9860EB1-B3EB-2FA9-7B89-523166E3E6CA}"/>
          </ac:spMkLst>
        </pc:spChg>
        <pc:spChg chg="mod">
          <ac:chgData name="Sabrina Chisholm" userId="W1gzs4JULy3nhR+l3NEW8lCETVsiqxeqgGUAU3L4mFs=" providerId="None" clId="Web-{5A7910F6-288D-4691-814A-3995F7E0FC4E}" dt="2022-07-19T19:25:24.503" v="432" actId="1076"/>
          <ac:spMkLst>
            <pc:docMk/>
            <pc:sldMk cId="2844884451" sldId="2145707871"/>
            <ac:spMk id="4" creationId="{91F8923F-097E-E532-3817-9CC889E48380}"/>
          </ac:spMkLst>
        </pc:spChg>
        <pc:spChg chg="del">
          <ac:chgData name="Sabrina Chisholm" userId="W1gzs4JULy3nhR+l3NEW8lCETVsiqxeqgGUAU3L4mFs=" providerId="None" clId="Web-{5A7910F6-288D-4691-814A-3995F7E0FC4E}" dt="2022-07-19T19:22:20.309" v="396"/>
          <ac:spMkLst>
            <pc:docMk/>
            <pc:sldMk cId="2844884451" sldId="2145707871"/>
            <ac:spMk id="8" creationId="{2E856B07-3D4F-A132-73C9-C7E18AFA1CA6}"/>
          </ac:spMkLst>
        </pc:spChg>
        <pc:spChg chg="del mod">
          <ac:chgData name="Sabrina Chisholm" userId="W1gzs4JULy3nhR+l3NEW8lCETVsiqxeqgGUAU3L4mFs=" providerId="None" clId="Web-{5A7910F6-288D-4691-814A-3995F7E0FC4E}" dt="2022-07-19T19:34:04.804" v="516"/>
          <ac:spMkLst>
            <pc:docMk/>
            <pc:sldMk cId="2844884451" sldId="2145707871"/>
            <ac:spMk id="9" creationId="{CCB4AB4A-8D85-808F-B1B3-9E0FBE06184A}"/>
          </ac:spMkLst>
        </pc:spChg>
        <pc:spChg chg="add mod ord">
          <ac:chgData name="Sabrina Chisholm" userId="W1gzs4JULy3nhR+l3NEW8lCETVsiqxeqgGUAU3L4mFs=" providerId="None" clId="Web-{5A7910F6-288D-4691-814A-3995F7E0FC4E}" dt="2022-07-19T19:27:50.930" v="453" actId="1076"/>
          <ac:spMkLst>
            <pc:docMk/>
            <pc:sldMk cId="2844884451" sldId="2145707871"/>
            <ac:spMk id="11" creationId="{A282D4EB-78DF-C276-2421-85A4BCC3C06D}"/>
          </ac:spMkLst>
        </pc:spChg>
        <pc:spChg chg="del">
          <ac:chgData name="Sabrina Chisholm" userId="W1gzs4JULy3nhR+l3NEW8lCETVsiqxeqgGUAU3L4mFs=" providerId="None" clId="Web-{5A7910F6-288D-4691-814A-3995F7E0FC4E}" dt="2022-07-19T19:22:22.512" v="398"/>
          <ac:spMkLst>
            <pc:docMk/>
            <pc:sldMk cId="2844884451" sldId="2145707871"/>
            <ac:spMk id="13" creationId="{2E128DCF-D70C-0450-435D-0F01463A5486}"/>
          </ac:spMkLst>
        </pc:spChg>
        <pc:spChg chg="add del">
          <ac:chgData name="Sabrina Chisholm" userId="W1gzs4JULy3nhR+l3NEW8lCETVsiqxeqgGUAU3L4mFs=" providerId="None" clId="Web-{5A7910F6-288D-4691-814A-3995F7E0FC4E}" dt="2022-07-19T19:50:19.621" v="830"/>
          <ac:spMkLst>
            <pc:docMk/>
            <pc:sldMk cId="2844884451" sldId="2145707871"/>
            <ac:spMk id="112" creationId="{3D0927EB-3E78-23AB-0CD7-6468067A50C4}"/>
          </ac:spMkLst>
        </pc:spChg>
        <pc:graphicFrameChg chg="add mod modGraphic">
          <ac:chgData name="Sabrina Chisholm" userId="W1gzs4JULy3nhR+l3NEW8lCETVsiqxeqgGUAU3L4mFs=" providerId="None" clId="Web-{5A7910F6-288D-4691-814A-3995F7E0FC4E}" dt="2022-07-19T19:35:18.869" v="528" actId="14100"/>
          <ac:graphicFrameMkLst>
            <pc:docMk/>
            <pc:sldMk cId="2844884451" sldId="2145707871"/>
            <ac:graphicFrameMk id="12" creationId="{8BA53441-6C0B-6D93-8CBB-8C8E2F9FB979}"/>
          </ac:graphicFrameMkLst>
        </pc:graphicFrameChg>
        <pc:picChg chg="add mod">
          <ac:chgData name="Sabrina Chisholm" userId="W1gzs4JULy3nhR+l3NEW8lCETVsiqxeqgGUAU3L4mFs=" providerId="None" clId="Web-{5A7910F6-288D-4691-814A-3995F7E0FC4E}" dt="2022-07-19T19:28:31.026" v="460" actId="1076"/>
          <ac:picMkLst>
            <pc:docMk/>
            <pc:sldMk cId="2844884451" sldId="2145707871"/>
            <ac:picMk id="5" creationId="{E17DB910-A265-CC53-9EFA-EF79B6AFA99B}"/>
          </ac:picMkLst>
        </pc:picChg>
        <pc:picChg chg="del">
          <ac:chgData name="Sabrina Chisholm" userId="W1gzs4JULy3nhR+l3NEW8lCETVsiqxeqgGUAU3L4mFs=" providerId="None" clId="Web-{5A7910F6-288D-4691-814A-3995F7E0FC4E}" dt="2022-07-19T19:22:21.621" v="397"/>
          <ac:picMkLst>
            <pc:docMk/>
            <pc:sldMk cId="2844884451" sldId="2145707871"/>
            <ac:picMk id="7" creationId="{F46D2F34-2487-1274-856F-7C7B9B637157}"/>
          </ac:picMkLst>
        </pc:picChg>
        <pc:picChg chg="del">
          <ac:chgData name="Sabrina Chisholm" userId="W1gzs4JULy3nhR+l3NEW8lCETVsiqxeqgGUAU3L4mFs=" providerId="None" clId="Web-{5A7910F6-288D-4691-814A-3995F7E0FC4E}" dt="2022-07-19T19:23:11.295" v="401"/>
          <ac:picMkLst>
            <pc:docMk/>
            <pc:sldMk cId="2844884451" sldId="2145707871"/>
            <ac:picMk id="10" creationId="{4ADCF4AC-8E25-6788-3BD7-45A4E76049F1}"/>
          </ac:picMkLst>
        </pc:picChg>
      </pc:sldChg>
      <pc:sldChg chg="new del">
        <pc:chgData name="Sabrina Chisholm" userId="W1gzs4JULy3nhR+l3NEW8lCETVsiqxeqgGUAU3L4mFs=" providerId="None" clId="Web-{5A7910F6-288D-4691-814A-3995F7E0FC4E}" dt="2022-07-19T19:22:08.449" v="394"/>
        <pc:sldMkLst>
          <pc:docMk/>
          <pc:sldMk cId="4256091435" sldId="2145707871"/>
        </pc:sldMkLst>
      </pc:sldChg>
      <pc:sldChg chg="addSp delSp modSp new">
        <pc:chgData name="Sabrina Chisholm" userId="W1gzs4JULy3nhR+l3NEW8lCETVsiqxeqgGUAU3L4mFs=" providerId="None" clId="Web-{5A7910F6-288D-4691-814A-3995F7E0FC4E}" dt="2022-07-19T19:49:53.527" v="829"/>
        <pc:sldMkLst>
          <pc:docMk/>
          <pc:sldMk cId="2033016672" sldId="2145707872"/>
        </pc:sldMkLst>
        <pc:spChg chg="mod">
          <ac:chgData name="Sabrina Chisholm" userId="W1gzs4JULy3nhR+l3NEW8lCETVsiqxeqgGUAU3L4mFs=" providerId="None" clId="Web-{5A7910F6-288D-4691-814A-3995F7E0FC4E}" dt="2022-07-19T19:49:14.244" v="826" actId="1076"/>
          <ac:spMkLst>
            <pc:docMk/>
            <pc:sldMk cId="2033016672" sldId="2145707872"/>
            <ac:spMk id="2" creationId="{8832A7E7-A906-49A3-D8D0-17F1E8107712}"/>
          </ac:spMkLst>
        </pc:spChg>
        <pc:spChg chg="del">
          <ac:chgData name="Sabrina Chisholm" userId="W1gzs4JULy3nhR+l3NEW8lCETVsiqxeqgGUAU3L4mFs=" providerId="None" clId="Web-{5A7910F6-288D-4691-814A-3995F7E0FC4E}" dt="2022-07-19T19:46:20.268" v="805"/>
          <ac:spMkLst>
            <pc:docMk/>
            <pc:sldMk cId="2033016672" sldId="2145707872"/>
            <ac:spMk id="3" creationId="{0F2FFE30-58F4-E04C-63D0-8EDBB591430D}"/>
          </ac:spMkLst>
        </pc:spChg>
        <pc:spChg chg="mod">
          <ac:chgData name="Sabrina Chisholm" userId="W1gzs4JULy3nhR+l3NEW8lCETVsiqxeqgGUAU3L4mFs=" providerId="None" clId="Web-{5A7910F6-288D-4691-814A-3995F7E0FC4E}" dt="2022-07-19T19:49:17.213" v="827" actId="1076"/>
          <ac:spMkLst>
            <pc:docMk/>
            <pc:sldMk cId="2033016672" sldId="2145707872"/>
            <ac:spMk id="4" creationId="{284C9405-6F47-F109-7124-CCB9A59141F2}"/>
          </ac:spMkLst>
        </pc:spChg>
        <pc:spChg chg="add del">
          <ac:chgData name="Sabrina Chisholm" userId="W1gzs4JULy3nhR+l3NEW8lCETVsiqxeqgGUAU3L4mFs=" providerId="None" clId="Web-{5A7910F6-288D-4691-814A-3995F7E0FC4E}" dt="2022-07-19T19:37:44.312" v="548"/>
          <ac:spMkLst>
            <pc:docMk/>
            <pc:sldMk cId="2033016672" sldId="2145707872"/>
            <ac:spMk id="6" creationId="{A83FFA9C-86DB-F93A-5FAF-90CC5C95303E}"/>
          </ac:spMkLst>
        </pc:spChg>
        <pc:spChg chg="add del mod">
          <ac:chgData name="Sabrina Chisholm" userId="W1gzs4JULy3nhR+l3NEW8lCETVsiqxeqgGUAU3L4mFs=" providerId="None" clId="Web-{5A7910F6-288D-4691-814A-3995F7E0FC4E}" dt="2022-07-19T19:48:06.663" v="809"/>
          <ac:spMkLst>
            <pc:docMk/>
            <pc:sldMk cId="2033016672" sldId="2145707872"/>
            <ac:spMk id="9" creationId="{D95905D7-D751-08AC-9B32-9F1A3E335F49}"/>
          </ac:spMkLst>
        </pc:spChg>
        <pc:spChg chg="add del">
          <ac:chgData name="Sabrina Chisholm" userId="W1gzs4JULy3nhR+l3NEW8lCETVsiqxeqgGUAU3L4mFs=" providerId="None" clId="Web-{5A7910F6-288D-4691-814A-3995F7E0FC4E}" dt="2022-07-19T19:48:50.930" v="821"/>
          <ac:spMkLst>
            <pc:docMk/>
            <pc:sldMk cId="2033016672" sldId="2145707872"/>
            <ac:spMk id="11" creationId="{B1641937-826D-560B-D76D-F72A978C711C}"/>
          </ac:spMkLst>
        </pc:spChg>
        <pc:spChg chg="add del mod">
          <ac:chgData name="Sabrina Chisholm" userId="W1gzs4JULy3nhR+l3NEW8lCETVsiqxeqgGUAU3L4mFs=" providerId="None" clId="Web-{5A7910F6-288D-4691-814A-3995F7E0FC4E}" dt="2022-07-19T19:48:50.087" v="820"/>
          <ac:spMkLst>
            <pc:docMk/>
            <pc:sldMk cId="2033016672" sldId="2145707872"/>
            <ac:spMk id="12" creationId="{751B92E6-6049-6032-B6E8-1B9E92CF91BE}"/>
          </ac:spMkLst>
        </pc:spChg>
        <pc:spChg chg="add">
          <ac:chgData name="Sabrina Chisholm" userId="W1gzs4JULy3nhR+l3NEW8lCETVsiqxeqgGUAU3L4mFs=" providerId="None" clId="Web-{5A7910F6-288D-4691-814A-3995F7E0FC4E}" dt="2022-07-19T19:49:53.527" v="829"/>
          <ac:spMkLst>
            <pc:docMk/>
            <pc:sldMk cId="2033016672" sldId="2145707872"/>
            <ac:spMk id="14" creationId="{91457395-D715-0671-E4E2-F9369765FB1E}"/>
          </ac:spMkLst>
        </pc:spChg>
        <pc:picChg chg="add del mod ord">
          <ac:chgData name="Sabrina Chisholm" userId="W1gzs4JULy3nhR+l3NEW8lCETVsiqxeqgGUAU3L4mFs=" providerId="None" clId="Web-{5A7910F6-288D-4691-814A-3995F7E0FC4E}" dt="2022-07-19T19:46:37.300" v="808"/>
          <ac:picMkLst>
            <pc:docMk/>
            <pc:sldMk cId="2033016672" sldId="2145707872"/>
            <ac:picMk id="7" creationId="{BF01B075-F744-E9AE-E0A9-8DF7D2055EE8}"/>
          </ac:picMkLst>
        </pc:picChg>
        <pc:picChg chg="add mod ord modCrop">
          <ac:chgData name="Sabrina Chisholm" userId="W1gzs4JULy3nhR+l3NEW8lCETVsiqxeqgGUAU3L4mFs=" providerId="None" clId="Web-{5A7910F6-288D-4691-814A-3995F7E0FC4E}" dt="2022-07-19T19:48:35.320" v="816"/>
          <ac:picMkLst>
            <pc:docMk/>
            <pc:sldMk cId="2033016672" sldId="2145707872"/>
            <ac:picMk id="10" creationId="{38C0F295-43DF-56EE-B676-4D34EC310B87}"/>
          </ac:picMkLst>
        </pc:picChg>
      </pc:sldChg>
      <pc:sldChg chg="addSp delSp modSp new">
        <pc:chgData name="Sabrina Chisholm" userId="W1gzs4JULy3nhR+l3NEW8lCETVsiqxeqgGUAU3L4mFs=" providerId="None" clId="Web-{5A7910F6-288D-4691-814A-3995F7E0FC4E}" dt="2022-07-19T20:00:55.035" v="1175" actId="1076"/>
        <pc:sldMkLst>
          <pc:docMk/>
          <pc:sldMk cId="1614217491" sldId="2145707873"/>
        </pc:sldMkLst>
        <pc:spChg chg="mod">
          <ac:chgData name="Sabrina Chisholm" userId="W1gzs4JULy3nhR+l3NEW8lCETVsiqxeqgGUAU3L4mFs=" providerId="None" clId="Web-{5A7910F6-288D-4691-814A-3995F7E0FC4E}" dt="2022-07-19T20:00:48.566" v="1174" actId="20577"/>
          <ac:spMkLst>
            <pc:docMk/>
            <pc:sldMk cId="1614217491" sldId="2145707873"/>
            <ac:spMk id="2" creationId="{39EC2C3A-197B-5D31-ECB8-AEFEF21A152A}"/>
          </ac:spMkLst>
        </pc:spChg>
        <pc:spChg chg="mod">
          <ac:chgData name="Sabrina Chisholm" userId="W1gzs4JULy3nhR+l3NEW8lCETVsiqxeqgGUAU3L4mFs=" providerId="None" clId="Web-{5A7910F6-288D-4691-814A-3995F7E0FC4E}" dt="2022-07-19T20:00:55.035" v="1175" actId="1076"/>
          <ac:spMkLst>
            <pc:docMk/>
            <pc:sldMk cId="1614217491" sldId="2145707873"/>
            <ac:spMk id="3" creationId="{4F2623E9-2EEB-2D89-DC1C-70C52747992F}"/>
          </ac:spMkLst>
        </pc:spChg>
        <pc:spChg chg="del mod">
          <ac:chgData name="Sabrina Chisholm" userId="W1gzs4JULy3nhR+l3NEW8lCETVsiqxeqgGUAU3L4mFs=" providerId="None" clId="Web-{5A7910F6-288D-4691-814A-3995F7E0FC4E}" dt="2022-07-19T19:59:07.953" v="1160"/>
          <ac:spMkLst>
            <pc:docMk/>
            <pc:sldMk cId="1614217491" sldId="2145707873"/>
            <ac:spMk id="4" creationId="{06FC91FE-4550-1324-E952-311F600C1894}"/>
          </ac:spMkLst>
        </pc:spChg>
        <pc:picChg chg="add mod ord modCrop">
          <ac:chgData name="Sabrina Chisholm" userId="W1gzs4JULy3nhR+l3NEW8lCETVsiqxeqgGUAU3L4mFs=" providerId="None" clId="Web-{5A7910F6-288D-4691-814A-3995F7E0FC4E}" dt="2022-07-19T19:59:47.877" v="1168" actId="1076"/>
          <ac:picMkLst>
            <pc:docMk/>
            <pc:sldMk cId="1614217491" sldId="2145707873"/>
            <ac:picMk id="6" creationId="{2A29B317-61AD-6015-DFA6-995FB4ED9A58}"/>
          </ac:picMkLst>
        </pc:picChg>
      </pc:sldChg>
      <pc:sldChg chg="addSp delSp modSp new del">
        <pc:chgData name="Sabrina Chisholm" userId="W1gzs4JULy3nhR+l3NEW8lCETVsiqxeqgGUAU3L4mFs=" providerId="None" clId="Web-{5A7910F6-288D-4691-814A-3995F7E0FC4E}" dt="2022-07-19T19:52:21.891" v="844"/>
        <pc:sldMkLst>
          <pc:docMk/>
          <pc:sldMk cId="1828400955" sldId="2145707873"/>
        </pc:sldMkLst>
        <pc:picChg chg="add del mod">
          <ac:chgData name="Sabrina Chisholm" userId="W1gzs4JULy3nhR+l3NEW8lCETVsiqxeqgGUAU3L4mFs=" providerId="None" clId="Web-{5A7910F6-288D-4691-814A-3995F7E0FC4E}" dt="2022-07-19T19:52:21.532" v="843"/>
          <ac:picMkLst>
            <pc:docMk/>
            <pc:sldMk cId="1828400955" sldId="2145707873"/>
            <ac:picMk id="7" creationId="{D18732FE-E90C-7CE8-DAE8-270B6C8A86C8}"/>
          </ac:picMkLst>
        </pc:picChg>
      </pc:sldChg>
    </pc:docChg>
  </pc:docChgLst>
  <pc:docChgLst>
    <pc:chgData name="Samantha Halperin" clId="Web-{F8703A9F-A060-4521-B2CB-BD9019DED4D8}"/>
    <pc:docChg chg="modSld sldOrd">
      <pc:chgData name="Samantha Halperin" userId="" providerId="" clId="Web-{F8703A9F-A060-4521-B2CB-BD9019DED4D8}" dt="2022-08-02T16:00:54.072" v="29" actId="20577"/>
      <pc:docMkLst>
        <pc:docMk/>
      </pc:docMkLst>
      <pc:sldChg chg="modSp">
        <pc:chgData name="Samantha Halperin" userId="" providerId="" clId="Web-{F8703A9F-A060-4521-B2CB-BD9019DED4D8}" dt="2022-08-02T16:00:54.072" v="29" actId="20577"/>
        <pc:sldMkLst>
          <pc:docMk/>
          <pc:sldMk cId="387775496" sldId="2145707874"/>
        </pc:sldMkLst>
        <pc:graphicFrameChg chg="modGraphic">
          <ac:chgData name="Samantha Halperin" userId="" providerId="" clId="Web-{F8703A9F-A060-4521-B2CB-BD9019DED4D8}" dt="2022-08-02T16:00:54.072" v="29" actId="20577"/>
          <ac:graphicFrameMkLst>
            <pc:docMk/>
            <pc:sldMk cId="387775496" sldId="2145707874"/>
            <ac:graphicFrameMk id="2" creationId="{70FD353E-2A07-B8D7-8AA4-EC1EB25442AF}"/>
          </ac:graphicFrameMkLst>
        </pc:graphicFrameChg>
      </pc:sldChg>
      <pc:sldChg chg="ord">
        <pc:chgData name="Samantha Halperin" userId="" providerId="" clId="Web-{F8703A9F-A060-4521-B2CB-BD9019DED4D8}" dt="2022-08-02T15:58:16.975" v="2"/>
        <pc:sldMkLst>
          <pc:docMk/>
          <pc:sldMk cId="639576060" sldId="2145707875"/>
        </pc:sldMkLst>
      </pc:sldChg>
      <pc:sldChg chg="modSp">
        <pc:chgData name="Samantha Halperin" userId="" providerId="" clId="Web-{F8703A9F-A060-4521-B2CB-BD9019DED4D8}" dt="2022-08-02T16:00:35.806" v="22" actId="20577"/>
        <pc:sldMkLst>
          <pc:docMk/>
          <pc:sldMk cId="2154766816" sldId="2145707879"/>
        </pc:sldMkLst>
        <pc:spChg chg="mod">
          <ac:chgData name="Samantha Halperin" userId="" providerId="" clId="Web-{F8703A9F-A060-4521-B2CB-BD9019DED4D8}" dt="2022-08-02T16:00:35.806" v="22" actId="20577"/>
          <ac:spMkLst>
            <pc:docMk/>
            <pc:sldMk cId="2154766816" sldId="2145707879"/>
            <ac:spMk id="15" creationId="{A6EF8976-DEA9-2BD0-96A6-5A52D46F0E10}"/>
          </ac:spMkLst>
        </pc:spChg>
      </pc:sldChg>
      <pc:sldChg chg="ord">
        <pc:chgData name="Samantha Halperin" userId="" providerId="" clId="Web-{F8703A9F-A060-4521-B2CB-BD9019DED4D8}" dt="2022-08-02T15:58:23.897" v="5"/>
        <pc:sldMkLst>
          <pc:docMk/>
          <pc:sldMk cId="1695620734" sldId="2145707884"/>
        </pc:sldMkLst>
      </pc:sldChg>
    </pc:docChg>
  </pc:docChgLst>
  <pc:docChgLst>
    <pc:chgData name="Samantha Halperin" clId="Web-{59E07523-2E8F-412B-8C6C-70422A86F379}"/>
    <pc:docChg chg="modSld">
      <pc:chgData name="Samantha Halperin" userId="" providerId="" clId="Web-{59E07523-2E8F-412B-8C6C-70422A86F379}" dt="2022-07-21T20:37:12.874" v="66" actId="1076"/>
      <pc:docMkLst>
        <pc:docMk/>
      </pc:docMkLst>
      <pc:sldChg chg="modSp">
        <pc:chgData name="Samantha Halperin" userId="" providerId="" clId="Web-{59E07523-2E8F-412B-8C6C-70422A86F379}" dt="2022-07-21T18:33:42.115" v="5" actId="20577"/>
        <pc:sldMkLst>
          <pc:docMk/>
          <pc:sldMk cId="848992515" sldId="2145707853"/>
        </pc:sldMkLst>
        <pc:spChg chg="mod">
          <ac:chgData name="Samantha Halperin" userId="" providerId="" clId="Web-{59E07523-2E8F-412B-8C6C-70422A86F379}" dt="2022-07-21T18:33:34.146" v="2" actId="20577"/>
          <ac:spMkLst>
            <pc:docMk/>
            <pc:sldMk cId="848992515" sldId="2145707853"/>
            <ac:spMk id="9" creationId="{80CBBF45-BC0B-5812-299D-5647EA74A5FB}"/>
          </ac:spMkLst>
        </pc:spChg>
        <pc:spChg chg="mod">
          <ac:chgData name="Samantha Halperin" userId="" providerId="" clId="Web-{59E07523-2E8F-412B-8C6C-70422A86F379}" dt="2022-07-21T18:33:39.740" v="4" actId="20577"/>
          <ac:spMkLst>
            <pc:docMk/>
            <pc:sldMk cId="848992515" sldId="2145707853"/>
            <ac:spMk id="12" creationId="{9AEFAA28-5C24-9749-8F18-62DE97CE5E18}"/>
          </ac:spMkLst>
        </pc:spChg>
        <pc:spChg chg="mod">
          <ac:chgData name="Samantha Halperin" userId="" providerId="" clId="Web-{59E07523-2E8F-412B-8C6C-70422A86F379}" dt="2022-07-21T18:33:42.115" v="5" actId="20577"/>
          <ac:spMkLst>
            <pc:docMk/>
            <pc:sldMk cId="848992515" sldId="2145707853"/>
            <ac:spMk id="16" creationId="{01C8B457-F843-4240-B5F1-0AC0ED20D706}"/>
          </ac:spMkLst>
        </pc:spChg>
      </pc:sldChg>
      <pc:sldChg chg="modSp">
        <pc:chgData name="Samantha Halperin" userId="" providerId="" clId="Web-{59E07523-2E8F-412B-8C6C-70422A86F379}" dt="2022-07-21T20:37:12.874" v="66" actId="1076"/>
        <pc:sldMkLst>
          <pc:docMk/>
          <pc:sldMk cId="2154766816" sldId="2145707879"/>
        </pc:sldMkLst>
        <pc:spChg chg="mod">
          <ac:chgData name="Samantha Halperin" userId="" providerId="" clId="Web-{59E07523-2E8F-412B-8C6C-70422A86F379}" dt="2022-07-21T20:37:12.874" v="66" actId="1076"/>
          <ac:spMkLst>
            <pc:docMk/>
            <pc:sldMk cId="2154766816" sldId="2145707879"/>
            <ac:spMk id="9" creationId="{8A9F7D96-61FC-D0CB-19B3-F3358C0E3B81}"/>
          </ac:spMkLst>
        </pc:spChg>
      </pc:sldChg>
    </pc:docChg>
  </pc:docChgLst>
  <pc:docChgLst>
    <pc:chgData name="Sabrina Chisholm" userId="W1gzs4JULy3nhR+l3NEW8lCETVsiqxeqgGUAU3L4mFs=" providerId="None" clId="Web-{1B310A56-3E6E-499A-85AF-6819977218D1}"/>
    <pc:docChg chg="addSld delSld modSld sldOrd">
      <pc:chgData name="Sabrina Chisholm" userId="W1gzs4JULy3nhR+l3NEW8lCETVsiqxeqgGUAU3L4mFs=" providerId="None" clId="Web-{1B310A56-3E6E-499A-85AF-6819977218D1}" dt="2022-07-14T18:33:46.329" v="604"/>
      <pc:docMkLst>
        <pc:docMk/>
      </pc:docMkLst>
      <pc:sldChg chg="addSp modSp">
        <pc:chgData name="Sabrina Chisholm" userId="W1gzs4JULy3nhR+l3NEW8lCETVsiqxeqgGUAU3L4mFs=" providerId="None" clId="Web-{1B310A56-3E6E-499A-85AF-6819977218D1}" dt="2022-07-14T18:01:50.165" v="77" actId="20577"/>
        <pc:sldMkLst>
          <pc:docMk/>
          <pc:sldMk cId="171280391" sldId="258"/>
        </pc:sldMkLst>
        <pc:spChg chg="add mod">
          <ac:chgData name="Sabrina Chisholm" userId="W1gzs4JULy3nhR+l3NEW8lCETVsiqxeqgGUAU3L4mFs=" providerId="None" clId="Web-{1B310A56-3E6E-499A-85AF-6819977218D1}" dt="2022-07-14T18:01:50.165" v="77" actId="20577"/>
          <ac:spMkLst>
            <pc:docMk/>
            <pc:sldMk cId="171280391" sldId="258"/>
            <ac:spMk id="2" creationId="{BFBDDA14-3F9B-8F58-9151-0644B0BEB076}"/>
          </ac:spMkLst>
        </pc:spChg>
        <pc:spChg chg="mod">
          <ac:chgData name="Sabrina Chisholm" userId="W1gzs4JULy3nhR+l3NEW8lCETVsiqxeqgGUAU3L4mFs=" providerId="None" clId="Web-{1B310A56-3E6E-499A-85AF-6819977218D1}" dt="2022-07-14T17:58:56.991" v="10" actId="20577"/>
          <ac:spMkLst>
            <pc:docMk/>
            <pc:sldMk cId="171280391" sldId="258"/>
            <ac:spMk id="4" creationId="{00000000-0000-0000-0000-000000000000}"/>
          </ac:spMkLst>
        </pc:spChg>
      </pc:sldChg>
      <pc:sldChg chg="addSp modSp">
        <pc:chgData name="Sabrina Chisholm" userId="W1gzs4JULy3nhR+l3NEW8lCETVsiqxeqgGUAU3L4mFs=" providerId="None" clId="Web-{1B310A56-3E6E-499A-85AF-6819977218D1}" dt="2022-07-14T18:30:09.639" v="543" actId="20577"/>
        <pc:sldMkLst>
          <pc:docMk/>
          <pc:sldMk cId="2039345069" sldId="2723"/>
        </pc:sldMkLst>
        <pc:spChg chg="add mod">
          <ac:chgData name="Sabrina Chisholm" userId="W1gzs4JULy3nhR+l3NEW8lCETVsiqxeqgGUAU3L4mFs=" providerId="None" clId="Web-{1B310A56-3E6E-499A-85AF-6819977218D1}" dt="2022-07-14T18:30:09.639" v="543" actId="20577"/>
          <ac:spMkLst>
            <pc:docMk/>
            <pc:sldMk cId="2039345069" sldId="2723"/>
            <ac:spMk id="2" creationId="{0B621C72-F711-1317-3C6B-CEA3CBF6A58D}"/>
          </ac:spMkLst>
        </pc:spChg>
      </pc:sldChg>
      <pc:sldChg chg="addSp modSp ord">
        <pc:chgData name="Sabrina Chisholm" userId="W1gzs4JULy3nhR+l3NEW8lCETVsiqxeqgGUAU3L4mFs=" providerId="None" clId="Web-{1B310A56-3E6E-499A-85AF-6819977218D1}" dt="2022-07-14T18:27:41.184" v="444" actId="20577"/>
        <pc:sldMkLst>
          <pc:docMk/>
          <pc:sldMk cId="3540603601" sldId="2145707812"/>
        </pc:sldMkLst>
        <pc:spChg chg="add mod">
          <ac:chgData name="Sabrina Chisholm" userId="W1gzs4JULy3nhR+l3NEW8lCETVsiqxeqgGUAU3L4mFs=" providerId="None" clId="Web-{1B310A56-3E6E-499A-85AF-6819977218D1}" dt="2022-07-14T18:27:41.184" v="444" actId="20577"/>
          <ac:spMkLst>
            <pc:docMk/>
            <pc:sldMk cId="3540603601" sldId="2145707812"/>
            <ac:spMk id="3" creationId="{2B4F10BF-C1F7-A955-A810-464704434E5D}"/>
          </ac:spMkLst>
        </pc:spChg>
      </pc:sldChg>
      <pc:sldChg chg="addSp modSp ord">
        <pc:chgData name="Sabrina Chisholm" userId="W1gzs4JULy3nhR+l3NEW8lCETVsiqxeqgGUAU3L4mFs=" providerId="None" clId="Web-{1B310A56-3E6E-499A-85AF-6819977218D1}" dt="2022-07-14T18:33:14.563" v="602" actId="20577"/>
        <pc:sldMkLst>
          <pc:docMk/>
          <pc:sldMk cId="2058303344" sldId="2145707813"/>
        </pc:sldMkLst>
        <pc:spChg chg="add mod">
          <ac:chgData name="Sabrina Chisholm" userId="W1gzs4JULy3nhR+l3NEW8lCETVsiqxeqgGUAU3L4mFs=" providerId="None" clId="Web-{1B310A56-3E6E-499A-85AF-6819977218D1}" dt="2022-07-14T18:29:35.732" v="491" actId="1076"/>
          <ac:spMkLst>
            <pc:docMk/>
            <pc:sldMk cId="2058303344" sldId="2145707813"/>
            <ac:spMk id="4" creationId="{9889DC9F-DBFA-984F-19B2-C3FA61404320}"/>
          </ac:spMkLst>
        </pc:spChg>
        <pc:spChg chg="mod">
          <ac:chgData name="Sabrina Chisholm" userId="W1gzs4JULy3nhR+l3NEW8lCETVsiqxeqgGUAU3L4mFs=" providerId="None" clId="Web-{1B310A56-3E6E-499A-85AF-6819977218D1}" dt="2022-07-14T18:32:30.844" v="572" actId="20577"/>
          <ac:spMkLst>
            <pc:docMk/>
            <pc:sldMk cId="2058303344" sldId="2145707813"/>
            <ac:spMk id="8" creationId="{0801C287-815E-D347-9ADA-D13A3D725D66}"/>
          </ac:spMkLst>
        </pc:spChg>
        <pc:spChg chg="add">
          <ac:chgData name="Sabrina Chisholm" userId="W1gzs4JULy3nhR+l3NEW8lCETVsiqxeqgGUAU3L4mFs=" providerId="None" clId="Web-{1B310A56-3E6E-499A-85AF-6819977218D1}" dt="2022-07-14T18:10:18.156" v="204"/>
          <ac:spMkLst>
            <pc:docMk/>
            <pc:sldMk cId="2058303344" sldId="2145707813"/>
            <ac:spMk id="9" creationId="{AFD55D6A-4221-AC27-B13E-89C2058818F5}"/>
          </ac:spMkLst>
        </pc:spChg>
        <pc:spChg chg="mod">
          <ac:chgData name="Sabrina Chisholm" userId="W1gzs4JULy3nhR+l3NEW8lCETVsiqxeqgGUAU3L4mFs=" providerId="None" clId="Web-{1B310A56-3E6E-499A-85AF-6819977218D1}" dt="2022-07-14T18:33:14.563" v="602" actId="20577"/>
          <ac:spMkLst>
            <pc:docMk/>
            <pc:sldMk cId="2058303344" sldId="2145707813"/>
            <ac:spMk id="12" creationId="{9AEFAA28-5C24-9749-8F18-62DE97CE5E18}"/>
          </ac:spMkLst>
        </pc:spChg>
        <pc:spChg chg="mod">
          <ac:chgData name="Sabrina Chisholm" userId="W1gzs4JULy3nhR+l3NEW8lCETVsiqxeqgGUAU3L4mFs=" providerId="None" clId="Web-{1B310A56-3E6E-499A-85AF-6819977218D1}" dt="2022-07-14T18:30:01.201" v="540" actId="20577"/>
          <ac:spMkLst>
            <pc:docMk/>
            <pc:sldMk cId="2058303344" sldId="2145707813"/>
            <ac:spMk id="16" creationId="{01C8B457-F843-4240-B5F1-0AC0ED20D706}"/>
          </ac:spMkLst>
        </pc:spChg>
      </pc:sldChg>
      <pc:sldChg chg="addSp modSp">
        <pc:chgData name="Sabrina Chisholm" userId="W1gzs4JULy3nhR+l3NEW8lCETVsiqxeqgGUAU3L4mFs=" providerId="None" clId="Web-{1B310A56-3E6E-499A-85AF-6819977218D1}" dt="2022-07-14T18:16:20.676" v="309" actId="20577"/>
        <pc:sldMkLst>
          <pc:docMk/>
          <pc:sldMk cId="2970430241" sldId="2145707845"/>
        </pc:sldMkLst>
        <pc:spChg chg="add mod">
          <ac:chgData name="Sabrina Chisholm" userId="W1gzs4JULy3nhR+l3NEW8lCETVsiqxeqgGUAU3L4mFs=" providerId="None" clId="Web-{1B310A56-3E6E-499A-85AF-6819977218D1}" dt="2022-07-14T18:16:20.676" v="309" actId="20577"/>
          <ac:spMkLst>
            <pc:docMk/>
            <pc:sldMk cId="2970430241" sldId="2145707845"/>
            <ac:spMk id="3" creationId="{8AF554C7-7424-1AC1-7700-A639789259EB}"/>
          </ac:spMkLst>
        </pc:spChg>
      </pc:sldChg>
      <pc:sldChg chg="addSp delSp modSp">
        <pc:chgData name="Sabrina Chisholm" userId="W1gzs4JULy3nhR+l3NEW8lCETVsiqxeqgGUAU3L4mFs=" providerId="None" clId="Web-{1B310A56-3E6E-499A-85AF-6819977218D1}" dt="2022-07-14T18:14:03.190" v="254"/>
        <pc:sldMkLst>
          <pc:docMk/>
          <pc:sldMk cId="1866902510" sldId="2145707852"/>
        </pc:sldMkLst>
        <pc:spChg chg="mod">
          <ac:chgData name="Sabrina Chisholm" userId="W1gzs4JULy3nhR+l3NEW8lCETVsiqxeqgGUAU3L4mFs=" providerId="None" clId="Web-{1B310A56-3E6E-499A-85AF-6819977218D1}" dt="2022-07-14T18:11:19.656" v="217" actId="20577"/>
          <ac:spMkLst>
            <pc:docMk/>
            <pc:sldMk cId="1866902510" sldId="2145707852"/>
            <ac:spMk id="2" creationId="{00000000-0000-0000-0000-000000000000}"/>
          </ac:spMkLst>
        </pc:spChg>
        <pc:spChg chg="add mod">
          <ac:chgData name="Sabrina Chisholm" userId="W1gzs4JULy3nhR+l3NEW8lCETVsiqxeqgGUAU3L4mFs=" providerId="None" clId="Web-{1B310A56-3E6E-499A-85AF-6819977218D1}" dt="2022-07-14T18:12:27.814" v="246" actId="1076"/>
          <ac:spMkLst>
            <pc:docMk/>
            <pc:sldMk cId="1866902510" sldId="2145707852"/>
            <ac:spMk id="3" creationId="{3B824682-116C-5DEE-272F-240ECBD32EF7}"/>
          </ac:spMkLst>
        </pc:spChg>
        <pc:spChg chg="add del mod">
          <ac:chgData name="Sabrina Chisholm" userId="W1gzs4JULy3nhR+l3NEW8lCETVsiqxeqgGUAU3L4mFs=" providerId="None" clId="Web-{1B310A56-3E6E-499A-85AF-6819977218D1}" dt="2022-07-14T18:14:03.190" v="254"/>
          <ac:spMkLst>
            <pc:docMk/>
            <pc:sldMk cId="1866902510" sldId="2145707852"/>
            <ac:spMk id="4" creationId="{E2E7399B-FD93-8036-E800-9500845B46B8}"/>
          </ac:spMkLst>
        </pc:spChg>
      </pc:sldChg>
      <pc:sldChg chg="addSp modSp add replId">
        <pc:chgData name="Sabrina Chisholm" userId="W1gzs4JULy3nhR+l3NEW8lCETVsiqxeqgGUAU3L4mFs=" providerId="None" clId="Web-{1B310A56-3E6E-499A-85AF-6819977218D1}" dt="2022-07-14T18:29:12.060" v="483" actId="20577"/>
        <pc:sldMkLst>
          <pc:docMk/>
          <pc:sldMk cId="848992515" sldId="2145707853"/>
        </pc:sldMkLst>
        <pc:spChg chg="add mod">
          <ac:chgData name="Sabrina Chisholm" userId="W1gzs4JULy3nhR+l3NEW8lCETVsiqxeqgGUAU3L4mFs=" providerId="None" clId="Web-{1B310A56-3E6E-499A-85AF-6819977218D1}" dt="2022-07-14T18:09:11.514" v="200" actId="1076"/>
          <ac:spMkLst>
            <pc:docMk/>
            <pc:sldMk cId="848992515" sldId="2145707853"/>
            <ac:spMk id="3" creationId="{830E87C4-5E63-FB94-A018-7CBA73E4F11B}"/>
          </ac:spMkLst>
        </pc:spChg>
        <pc:spChg chg="add mod">
          <ac:chgData name="Sabrina Chisholm" userId="W1gzs4JULy3nhR+l3NEW8lCETVsiqxeqgGUAU3L4mFs=" providerId="None" clId="Web-{1B310A56-3E6E-499A-85AF-6819977218D1}" dt="2022-07-14T18:09:22.843" v="202" actId="1076"/>
          <ac:spMkLst>
            <pc:docMk/>
            <pc:sldMk cId="848992515" sldId="2145707853"/>
            <ac:spMk id="4" creationId="{6ABCBCF0-3972-546C-2E9A-EB1696A156D8}"/>
          </ac:spMkLst>
        </pc:spChg>
        <pc:spChg chg="mod">
          <ac:chgData name="Sabrina Chisholm" userId="W1gzs4JULy3nhR+l3NEW8lCETVsiqxeqgGUAU3L4mFs=" providerId="None" clId="Web-{1B310A56-3E6E-499A-85AF-6819977218D1}" dt="2022-07-14T18:22:51.431" v="360" actId="20577"/>
          <ac:spMkLst>
            <pc:docMk/>
            <pc:sldMk cId="848992515" sldId="2145707853"/>
            <ac:spMk id="8" creationId="{0801C287-815E-D347-9ADA-D13A3D725D66}"/>
          </ac:spMkLst>
        </pc:spChg>
        <pc:spChg chg="mod">
          <ac:chgData name="Sabrina Chisholm" userId="W1gzs4JULy3nhR+l3NEW8lCETVsiqxeqgGUAU3L4mFs=" providerId="None" clId="Web-{1B310A56-3E6E-499A-85AF-6819977218D1}" dt="2022-07-14T18:23:13.290" v="378" actId="20577"/>
          <ac:spMkLst>
            <pc:docMk/>
            <pc:sldMk cId="848992515" sldId="2145707853"/>
            <ac:spMk id="12" creationId="{9AEFAA28-5C24-9749-8F18-62DE97CE5E18}"/>
          </ac:spMkLst>
        </pc:spChg>
        <pc:spChg chg="mod">
          <ac:chgData name="Sabrina Chisholm" userId="W1gzs4JULy3nhR+l3NEW8lCETVsiqxeqgGUAU3L4mFs=" providerId="None" clId="Web-{1B310A56-3E6E-499A-85AF-6819977218D1}" dt="2022-07-14T18:29:12.060" v="483" actId="20577"/>
          <ac:spMkLst>
            <pc:docMk/>
            <pc:sldMk cId="848992515" sldId="2145707853"/>
            <ac:spMk id="16" creationId="{01C8B457-F843-4240-B5F1-0AC0ED20D706}"/>
          </ac:spMkLst>
        </pc:spChg>
      </pc:sldChg>
      <pc:sldChg chg="new del">
        <pc:chgData name="Sabrina Chisholm" userId="W1gzs4JULy3nhR+l3NEW8lCETVsiqxeqgGUAU3L4mFs=" providerId="None" clId="Web-{1B310A56-3E6E-499A-85AF-6819977218D1}" dt="2022-07-14T17:58:50.194" v="1"/>
        <pc:sldMkLst>
          <pc:docMk/>
          <pc:sldMk cId="2467884180" sldId="2145707853"/>
        </pc:sldMkLst>
      </pc:sldChg>
      <pc:sldChg chg="add replId">
        <pc:chgData name="Sabrina Chisholm" userId="W1gzs4JULy3nhR+l3NEW8lCETVsiqxeqgGUAU3L4mFs=" providerId="None" clId="Web-{1B310A56-3E6E-499A-85AF-6819977218D1}" dt="2022-07-14T18:14:08.487" v="255"/>
        <pc:sldMkLst>
          <pc:docMk/>
          <pc:sldMk cId="4238406890" sldId="2145707854"/>
        </pc:sldMkLst>
      </pc:sldChg>
      <pc:sldChg chg="add replId">
        <pc:chgData name="Sabrina Chisholm" userId="W1gzs4JULy3nhR+l3NEW8lCETVsiqxeqgGUAU3L4mFs=" providerId="None" clId="Web-{1B310A56-3E6E-499A-85AF-6819977218D1}" dt="2022-07-14T18:14:09.784" v="256"/>
        <pc:sldMkLst>
          <pc:docMk/>
          <pc:sldMk cId="2038065411" sldId="2145707855"/>
        </pc:sldMkLst>
      </pc:sldChg>
      <pc:sldChg chg="modSp add ord replId">
        <pc:chgData name="Sabrina Chisholm" userId="W1gzs4JULy3nhR+l3NEW8lCETVsiqxeqgGUAU3L4mFs=" providerId="None" clId="Web-{1B310A56-3E6E-499A-85AF-6819977218D1}" dt="2022-07-14T18:15:21.175" v="280" actId="20577"/>
        <pc:sldMkLst>
          <pc:docMk/>
          <pc:sldMk cId="3511209202" sldId="2145707856"/>
        </pc:sldMkLst>
        <pc:spChg chg="mod">
          <ac:chgData name="Sabrina Chisholm" userId="W1gzs4JULy3nhR+l3NEW8lCETVsiqxeqgGUAU3L4mFs=" providerId="None" clId="Web-{1B310A56-3E6E-499A-85AF-6819977218D1}" dt="2022-07-14T18:15:21.175" v="280" actId="20577"/>
          <ac:spMkLst>
            <pc:docMk/>
            <pc:sldMk cId="3511209202" sldId="2145707856"/>
            <ac:spMk id="3" creationId="{2B4F10BF-C1F7-A955-A810-464704434E5D}"/>
          </ac:spMkLst>
        </pc:spChg>
      </pc:sldChg>
      <pc:sldChg chg="modSp add ord replId">
        <pc:chgData name="Sabrina Chisholm" userId="W1gzs4JULy3nhR+l3NEW8lCETVsiqxeqgGUAU3L4mFs=" providerId="None" clId="Web-{1B310A56-3E6E-499A-85AF-6819977218D1}" dt="2022-07-14T18:15:38.378" v="296" actId="20577"/>
        <pc:sldMkLst>
          <pc:docMk/>
          <pc:sldMk cId="3386450590" sldId="2145707857"/>
        </pc:sldMkLst>
        <pc:spChg chg="mod">
          <ac:chgData name="Sabrina Chisholm" userId="W1gzs4JULy3nhR+l3NEW8lCETVsiqxeqgGUAU3L4mFs=" providerId="None" clId="Web-{1B310A56-3E6E-499A-85AF-6819977218D1}" dt="2022-07-14T18:15:38.378" v="296" actId="20577"/>
          <ac:spMkLst>
            <pc:docMk/>
            <pc:sldMk cId="3386450590" sldId="2145707857"/>
            <ac:spMk id="3" creationId="{2B4F10BF-C1F7-A955-A810-464704434E5D}"/>
          </ac:spMkLst>
        </pc:spChg>
      </pc:sldChg>
      <pc:sldChg chg="add replId">
        <pc:chgData name="Sabrina Chisholm" userId="W1gzs4JULy3nhR+l3NEW8lCETVsiqxeqgGUAU3L4mFs=" providerId="None" clId="Web-{1B310A56-3E6E-499A-85AF-6819977218D1}" dt="2022-07-14T18:33:46.267" v="603"/>
        <pc:sldMkLst>
          <pc:docMk/>
          <pc:sldMk cId="1544165574" sldId="2145707858"/>
        </pc:sldMkLst>
      </pc:sldChg>
      <pc:sldChg chg="new del">
        <pc:chgData name="Sabrina Chisholm" userId="W1gzs4JULy3nhR+l3NEW8lCETVsiqxeqgGUAU3L4mFs=" providerId="None" clId="Web-{1B310A56-3E6E-499A-85AF-6819977218D1}" dt="2022-07-14T18:17:23.864" v="311"/>
        <pc:sldMkLst>
          <pc:docMk/>
          <pc:sldMk cId="3757036574" sldId="2145707858"/>
        </pc:sldMkLst>
      </pc:sldChg>
      <pc:sldChg chg="add replId">
        <pc:chgData name="Sabrina Chisholm" userId="W1gzs4JULy3nhR+l3NEW8lCETVsiqxeqgGUAU3L4mFs=" providerId="None" clId="Web-{1B310A56-3E6E-499A-85AF-6819977218D1}" dt="2022-07-14T18:33:46.329" v="604"/>
        <pc:sldMkLst>
          <pc:docMk/>
          <pc:sldMk cId="1813280181" sldId="2145707859"/>
        </pc:sldMkLst>
      </pc:sldChg>
    </pc:docChg>
  </pc:docChgLst>
  <pc:docChgLst>
    <pc:chgData name="Sabrina Chisholm" userId="W1gzs4JULy3nhR+l3NEW8lCETVsiqxeqgGUAU3L4mFs=" providerId="None" clId="Web-{054C375B-4014-4528-8820-0E2E1153D6F0}"/>
    <pc:docChg chg="modSld sldOrd">
      <pc:chgData name="Sabrina Chisholm" userId="W1gzs4JULy3nhR+l3NEW8lCETVsiqxeqgGUAU3L4mFs=" providerId="None" clId="Web-{054C375B-4014-4528-8820-0E2E1153D6F0}" dt="2022-08-01T20:51:04.862" v="557" actId="20577"/>
      <pc:docMkLst>
        <pc:docMk/>
      </pc:docMkLst>
      <pc:sldChg chg="addSp modSp">
        <pc:chgData name="Sabrina Chisholm" userId="W1gzs4JULy3nhR+l3NEW8lCETVsiqxeqgGUAU3L4mFs=" providerId="None" clId="Web-{054C375B-4014-4528-8820-0E2E1153D6F0}" dt="2022-08-01T20:47:00.277" v="415" actId="20577"/>
        <pc:sldMkLst>
          <pc:docMk/>
          <pc:sldMk cId="2039345069" sldId="2723"/>
        </pc:sldMkLst>
        <pc:spChg chg="mod">
          <ac:chgData name="Sabrina Chisholm" userId="W1gzs4JULy3nhR+l3NEW8lCETVsiqxeqgGUAU3L4mFs=" providerId="None" clId="Web-{054C375B-4014-4528-8820-0E2E1153D6F0}" dt="2022-08-01T20:40:20.048" v="243" actId="1076"/>
          <ac:spMkLst>
            <pc:docMk/>
            <pc:sldMk cId="2039345069" sldId="2723"/>
            <ac:spMk id="3" creationId="{F9860EB1-B3EB-2FA9-7B89-523166E3E6CA}"/>
          </ac:spMkLst>
        </pc:spChg>
        <pc:spChg chg="add mod">
          <ac:chgData name="Sabrina Chisholm" userId="W1gzs4JULy3nhR+l3NEW8lCETVsiqxeqgGUAU3L4mFs=" providerId="None" clId="Web-{054C375B-4014-4528-8820-0E2E1153D6F0}" dt="2022-08-01T20:47:00.277" v="415" actId="20577"/>
          <ac:spMkLst>
            <pc:docMk/>
            <pc:sldMk cId="2039345069" sldId="2723"/>
            <ac:spMk id="4" creationId="{8C8B1EB8-E03B-B0B6-B20D-D2B0DFCBC579}"/>
          </ac:spMkLst>
        </pc:spChg>
        <pc:spChg chg="add mod">
          <ac:chgData name="Sabrina Chisholm" userId="W1gzs4JULy3nhR+l3NEW8lCETVsiqxeqgGUAU3L4mFs=" providerId="None" clId="Web-{054C375B-4014-4528-8820-0E2E1153D6F0}" dt="2022-08-01T20:40:27.986" v="245" actId="1076"/>
          <ac:spMkLst>
            <pc:docMk/>
            <pc:sldMk cId="2039345069" sldId="2723"/>
            <ac:spMk id="5" creationId="{B515A137-14B6-B998-F008-F875A4B8ABAD}"/>
          </ac:spMkLst>
        </pc:spChg>
      </pc:sldChg>
      <pc:sldChg chg="addSp delSp modSp">
        <pc:chgData name="Sabrina Chisholm" userId="W1gzs4JULy3nhR+l3NEW8lCETVsiqxeqgGUAU3L4mFs=" providerId="None" clId="Web-{054C375B-4014-4528-8820-0E2E1153D6F0}" dt="2022-08-01T20:51:04.862" v="557" actId="20577"/>
        <pc:sldMkLst>
          <pc:docMk/>
          <pc:sldMk cId="679708460" sldId="2145707865"/>
        </pc:sldMkLst>
        <pc:spChg chg="mod">
          <ac:chgData name="Sabrina Chisholm" userId="W1gzs4JULy3nhR+l3NEW8lCETVsiqxeqgGUAU3L4mFs=" providerId="None" clId="Web-{054C375B-4014-4528-8820-0E2E1153D6F0}" dt="2022-08-01T20:50:50.986" v="553" actId="1076"/>
          <ac:spMkLst>
            <pc:docMk/>
            <pc:sldMk cId="679708460" sldId="2145707865"/>
            <ac:spMk id="4" creationId="{323AA441-9E0B-214C-F275-0921EF480FEA}"/>
          </ac:spMkLst>
        </pc:spChg>
        <pc:spChg chg="del mod">
          <ac:chgData name="Sabrina Chisholm" userId="W1gzs4JULy3nhR+l3NEW8lCETVsiqxeqgGUAU3L4mFs=" providerId="None" clId="Web-{054C375B-4014-4528-8820-0E2E1153D6F0}" dt="2022-08-01T20:50:53.080" v="554"/>
          <ac:spMkLst>
            <pc:docMk/>
            <pc:sldMk cId="679708460" sldId="2145707865"/>
            <ac:spMk id="5" creationId="{89BD5257-0B2C-232E-0306-4FCD16FC2D25}"/>
          </ac:spMkLst>
        </pc:spChg>
        <pc:spChg chg="add mod">
          <ac:chgData name="Sabrina Chisholm" userId="W1gzs4JULy3nhR+l3NEW8lCETVsiqxeqgGUAU3L4mFs=" providerId="None" clId="Web-{054C375B-4014-4528-8820-0E2E1153D6F0}" dt="2022-08-01T20:50:40.236" v="551" actId="14100"/>
          <ac:spMkLst>
            <pc:docMk/>
            <pc:sldMk cId="679708460" sldId="2145707865"/>
            <ac:spMk id="7" creationId="{33409F53-A2B2-1275-55A9-6F04AE38B9D9}"/>
          </ac:spMkLst>
        </pc:spChg>
        <pc:spChg chg="add mod">
          <ac:chgData name="Sabrina Chisholm" userId="W1gzs4JULy3nhR+l3NEW8lCETVsiqxeqgGUAU3L4mFs=" providerId="None" clId="Web-{054C375B-4014-4528-8820-0E2E1153D6F0}" dt="2022-08-01T20:50:35.392" v="550" actId="14100"/>
          <ac:spMkLst>
            <pc:docMk/>
            <pc:sldMk cId="679708460" sldId="2145707865"/>
            <ac:spMk id="8" creationId="{5BBEA68F-B81A-F5D2-C3AF-4E89D906F67A}"/>
          </ac:spMkLst>
        </pc:spChg>
        <pc:spChg chg="add mod">
          <ac:chgData name="Sabrina Chisholm" userId="W1gzs4JULy3nhR+l3NEW8lCETVsiqxeqgGUAU3L4mFs=" providerId="None" clId="Web-{054C375B-4014-4528-8820-0E2E1153D6F0}" dt="2022-08-01T20:51:04.862" v="557" actId="20577"/>
          <ac:spMkLst>
            <pc:docMk/>
            <pc:sldMk cId="679708460" sldId="2145707865"/>
            <ac:spMk id="9" creationId="{6536ED47-F205-2F95-78E9-EA171AAD796F}"/>
          </ac:spMkLst>
        </pc:spChg>
      </pc:sldChg>
      <pc:sldChg chg="modSp">
        <pc:chgData name="Sabrina Chisholm" userId="W1gzs4JULy3nhR+l3NEW8lCETVsiqxeqgGUAU3L4mFs=" providerId="None" clId="Web-{054C375B-4014-4528-8820-0E2E1153D6F0}" dt="2022-08-01T20:31:23.753" v="82" actId="20577"/>
        <pc:sldMkLst>
          <pc:docMk/>
          <pc:sldMk cId="2033016672" sldId="2145707872"/>
        </pc:sldMkLst>
        <pc:spChg chg="mod">
          <ac:chgData name="Sabrina Chisholm" userId="W1gzs4JULy3nhR+l3NEW8lCETVsiqxeqgGUAU3L4mFs=" providerId="None" clId="Web-{054C375B-4014-4528-8820-0E2E1153D6F0}" dt="2022-08-01T20:31:23.753" v="82" actId="20577"/>
          <ac:spMkLst>
            <pc:docMk/>
            <pc:sldMk cId="2033016672" sldId="2145707872"/>
            <ac:spMk id="8" creationId="{10165651-E214-0303-DE7A-DB88337F483B}"/>
          </ac:spMkLst>
        </pc:spChg>
      </pc:sldChg>
      <pc:sldChg chg="addSp delSp modSp">
        <pc:chgData name="Sabrina Chisholm" userId="W1gzs4JULy3nhR+l3NEW8lCETVsiqxeqgGUAU3L4mFs=" providerId="None" clId="Web-{054C375B-4014-4528-8820-0E2E1153D6F0}" dt="2022-08-01T20:39:43.875" v="238" actId="20577"/>
        <pc:sldMkLst>
          <pc:docMk/>
          <pc:sldMk cId="1614217491" sldId="2145707873"/>
        </pc:sldMkLst>
        <pc:spChg chg="del mod">
          <ac:chgData name="Sabrina Chisholm" userId="W1gzs4JULy3nhR+l3NEW8lCETVsiqxeqgGUAU3L4mFs=" providerId="None" clId="Web-{054C375B-4014-4528-8820-0E2E1153D6F0}" dt="2022-08-01T20:38:27.467" v="185"/>
          <ac:spMkLst>
            <pc:docMk/>
            <pc:sldMk cId="1614217491" sldId="2145707873"/>
            <ac:spMk id="3" creationId="{4F2623E9-2EEB-2D89-DC1C-70C52747992F}"/>
          </ac:spMkLst>
        </pc:spChg>
        <pc:spChg chg="add mod">
          <ac:chgData name="Sabrina Chisholm" userId="W1gzs4JULy3nhR+l3NEW8lCETVsiqxeqgGUAU3L4mFs=" providerId="None" clId="Web-{054C375B-4014-4528-8820-0E2E1153D6F0}" dt="2022-08-01T20:39:40.219" v="237" actId="20577"/>
          <ac:spMkLst>
            <pc:docMk/>
            <pc:sldMk cId="1614217491" sldId="2145707873"/>
            <ac:spMk id="4" creationId="{91F65EC0-F482-5193-3323-45E2CF9BFF5F}"/>
          </ac:spMkLst>
        </pc:spChg>
        <pc:spChg chg="add mod">
          <ac:chgData name="Sabrina Chisholm" userId="W1gzs4JULy3nhR+l3NEW8lCETVsiqxeqgGUAU3L4mFs=" providerId="None" clId="Web-{054C375B-4014-4528-8820-0E2E1153D6F0}" dt="2022-08-01T20:39:43.875" v="238" actId="20577"/>
          <ac:spMkLst>
            <pc:docMk/>
            <pc:sldMk cId="1614217491" sldId="2145707873"/>
            <ac:spMk id="7" creationId="{7980272D-5675-218C-4F10-43DA9D001240}"/>
          </ac:spMkLst>
        </pc:spChg>
        <pc:spChg chg="add del mod">
          <ac:chgData name="Sabrina Chisholm" userId="W1gzs4JULy3nhR+l3NEW8lCETVsiqxeqgGUAU3L4mFs=" providerId="None" clId="Web-{054C375B-4014-4528-8820-0E2E1153D6F0}" dt="2022-08-01T20:38:32.452" v="187"/>
          <ac:spMkLst>
            <pc:docMk/>
            <pc:sldMk cId="1614217491" sldId="2145707873"/>
            <ac:spMk id="9" creationId="{4F330FDF-97A7-9B28-DEFA-CEACFF23543F}"/>
          </ac:spMkLst>
        </pc:spChg>
      </pc:sldChg>
      <pc:sldChg chg="ord">
        <pc:chgData name="Sabrina Chisholm" userId="W1gzs4JULy3nhR+l3NEW8lCETVsiqxeqgGUAU3L4mFs=" providerId="None" clId="Web-{054C375B-4014-4528-8820-0E2E1153D6F0}" dt="2022-08-01T20:26:40.402" v="0"/>
        <pc:sldMkLst>
          <pc:docMk/>
          <pc:sldMk cId="1107847234" sldId="2145707880"/>
        </pc:sldMkLst>
      </pc:sldChg>
      <pc:sldChg chg="ord">
        <pc:chgData name="Sabrina Chisholm" userId="W1gzs4JULy3nhR+l3NEW8lCETVsiqxeqgGUAU3L4mFs=" providerId="None" clId="Web-{054C375B-4014-4528-8820-0E2E1153D6F0}" dt="2022-08-01T20:26:42.543" v="1"/>
        <pc:sldMkLst>
          <pc:docMk/>
          <pc:sldMk cId="461319900" sldId="2145707881"/>
        </pc:sldMkLst>
      </pc:sldChg>
      <pc:sldChg chg="addSp delSp modSp">
        <pc:chgData name="Sabrina Chisholm" userId="W1gzs4JULy3nhR+l3NEW8lCETVsiqxeqgGUAU3L4mFs=" providerId="None" clId="Web-{054C375B-4014-4528-8820-0E2E1153D6F0}" dt="2022-08-01T20:33:20.803" v="135" actId="1076"/>
        <pc:sldMkLst>
          <pc:docMk/>
          <pc:sldMk cId="2780473812" sldId="2145707888"/>
        </pc:sldMkLst>
        <pc:spChg chg="add mod">
          <ac:chgData name="Sabrina Chisholm" userId="W1gzs4JULy3nhR+l3NEW8lCETVsiqxeqgGUAU3L4mFs=" providerId="None" clId="Web-{054C375B-4014-4528-8820-0E2E1153D6F0}" dt="2022-08-01T20:33:17.834" v="134" actId="1076"/>
          <ac:spMkLst>
            <pc:docMk/>
            <pc:sldMk cId="2780473812" sldId="2145707888"/>
            <ac:spMk id="3" creationId="{2A69D01A-6A0D-13BE-C79E-27271216BD44}"/>
          </ac:spMkLst>
        </pc:spChg>
        <pc:spChg chg="del mod">
          <ac:chgData name="Sabrina Chisholm" userId="W1gzs4JULy3nhR+l3NEW8lCETVsiqxeqgGUAU3L4mFs=" providerId="None" clId="Web-{054C375B-4014-4528-8820-0E2E1153D6F0}" dt="2022-08-01T20:33:08.412" v="131"/>
          <ac:spMkLst>
            <pc:docMk/>
            <pc:sldMk cId="2780473812" sldId="2145707888"/>
            <ac:spMk id="4" creationId="{84981B1C-6BD6-60B8-3B9B-1F2CAD51AD70}"/>
          </ac:spMkLst>
        </pc:spChg>
        <pc:spChg chg="add mod">
          <ac:chgData name="Sabrina Chisholm" userId="W1gzs4JULy3nhR+l3NEW8lCETVsiqxeqgGUAU3L4mFs=" providerId="None" clId="Web-{054C375B-4014-4528-8820-0E2E1153D6F0}" dt="2022-08-01T20:33:20.803" v="135" actId="1076"/>
          <ac:spMkLst>
            <pc:docMk/>
            <pc:sldMk cId="2780473812" sldId="2145707888"/>
            <ac:spMk id="6" creationId="{1F9759F4-15C2-6803-53D1-9C68203DF152}"/>
          </ac:spMkLst>
        </pc:spChg>
        <pc:spChg chg="add del mod">
          <ac:chgData name="Sabrina Chisholm" userId="W1gzs4JULy3nhR+l3NEW8lCETVsiqxeqgGUAU3L4mFs=" providerId="None" clId="Web-{054C375B-4014-4528-8820-0E2E1153D6F0}" dt="2022-08-01T20:33:12.709" v="132"/>
          <ac:spMkLst>
            <pc:docMk/>
            <pc:sldMk cId="2780473812" sldId="2145707888"/>
            <ac:spMk id="10" creationId="{EDD49326-22AA-46E3-6F01-C12897A5EB8A}"/>
          </ac:spMkLst>
        </pc:spChg>
      </pc:sldChg>
      <pc:sldChg chg="addSp delSp modSp">
        <pc:chgData name="Sabrina Chisholm" userId="W1gzs4JULy3nhR+l3NEW8lCETVsiqxeqgGUAU3L4mFs=" providerId="None" clId="Web-{054C375B-4014-4528-8820-0E2E1153D6F0}" dt="2022-08-01T20:35:04.790" v="161" actId="20577"/>
        <pc:sldMkLst>
          <pc:docMk/>
          <pc:sldMk cId="14782225" sldId="2145707889"/>
        </pc:sldMkLst>
        <pc:spChg chg="add mod">
          <ac:chgData name="Sabrina Chisholm" userId="W1gzs4JULy3nhR+l3NEW8lCETVsiqxeqgGUAU3L4mFs=" providerId="None" clId="Web-{054C375B-4014-4528-8820-0E2E1153D6F0}" dt="2022-08-01T20:34:57.993" v="160" actId="20577"/>
          <ac:spMkLst>
            <pc:docMk/>
            <pc:sldMk cId="14782225" sldId="2145707889"/>
            <ac:spMk id="3" creationId="{9421B3CA-064E-550D-90BA-263416C66083}"/>
          </ac:spMkLst>
        </pc:spChg>
        <pc:spChg chg="del mod">
          <ac:chgData name="Sabrina Chisholm" userId="W1gzs4JULy3nhR+l3NEW8lCETVsiqxeqgGUAU3L4mFs=" providerId="None" clId="Web-{054C375B-4014-4528-8820-0E2E1153D6F0}" dt="2022-08-01T20:34:15.257" v="146"/>
          <ac:spMkLst>
            <pc:docMk/>
            <pc:sldMk cId="14782225" sldId="2145707889"/>
            <ac:spMk id="4" creationId="{84981B1C-6BD6-60B8-3B9B-1F2CAD51AD70}"/>
          </ac:spMkLst>
        </pc:spChg>
        <pc:spChg chg="add mod">
          <ac:chgData name="Sabrina Chisholm" userId="W1gzs4JULy3nhR+l3NEW8lCETVsiqxeqgGUAU3L4mFs=" providerId="None" clId="Web-{054C375B-4014-4528-8820-0E2E1153D6F0}" dt="2022-08-01T20:35:04.790" v="161" actId="20577"/>
          <ac:spMkLst>
            <pc:docMk/>
            <pc:sldMk cId="14782225" sldId="2145707889"/>
            <ac:spMk id="6" creationId="{0662F2A7-A8E2-123F-FFD9-3C58395755E4}"/>
          </ac:spMkLst>
        </pc:spChg>
        <pc:spChg chg="add del mod">
          <ac:chgData name="Sabrina Chisholm" userId="W1gzs4JULy3nhR+l3NEW8lCETVsiqxeqgGUAU3L4mFs=" providerId="None" clId="Web-{054C375B-4014-4528-8820-0E2E1153D6F0}" dt="2022-08-01T20:34:18.914" v="147"/>
          <ac:spMkLst>
            <pc:docMk/>
            <pc:sldMk cId="14782225" sldId="2145707889"/>
            <ac:spMk id="8" creationId="{9F7983C0-6BFD-3744-F127-994A75638CCE}"/>
          </ac:spMkLst>
        </pc:spChg>
      </pc:sldChg>
      <pc:sldChg chg="addSp delSp modSp">
        <pc:chgData name="Sabrina Chisholm" userId="W1gzs4JULy3nhR+l3NEW8lCETVsiqxeqgGUAU3L4mFs=" providerId="None" clId="Web-{054C375B-4014-4528-8820-0E2E1153D6F0}" dt="2022-08-01T20:46:28.714" v="412" actId="20577"/>
        <pc:sldMkLst>
          <pc:docMk/>
          <pc:sldMk cId="3637196209" sldId="2145707891"/>
        </pc:sldMkLst>
        <pc:spChg chg="add mod">
          <ac:chgData name="Sabrina Chisholm" userId="W1gzs4JULy3nhR+l3NEW8lCETVsiqxeqgGUAU3L4mFs=" providerId="None" clId="Web-{054C375B-4014-4528-8820-0E2E1153D6F0}" dt="2022-08-01T20:42:19.020" v="307"/>
          <ac:spMkLst>
            <pc:docMk/>
            <pc:sldMk cId="3637196209" sldId="2145707891"/>
            <ac:spMk id="5" creationId="{1E515C7C-DA13-E332-BD4A-D314E69DAA13}"/>
          </ac:spMkLst>
        </pc:spChg>
        <pc:spChg chg="add mod">
          <ac:chgData name="Sabrina Chisholm" userId="W1gzs4JULy3nhR+l3NEW8lCETVsiqxeqgGUAU3L4mFs=" providerId="None" clId="Web-{054C375B-4014-4528-8820-0E2E1153D6F0}" dt="2022-08-01T20:41:45.394" v="273" actId="20577"/>
          <ac:spMkLst>
            <pc:docMk/>
            <pc:sldMk cId="3637196209" sldId="2145707891"/>
            <ac:spMk id="6" creationId="{DFB73BA7-B661-094B-1F3D-9DBC6AD5938C}"/>
          </ac:spMkLst>
        </pc:spChg>
        <pc:spChg chg="add mod">
          <ac:chgData name="Sabrina Chisholm" userId="W1gzs4JULy3nhR+l3NEW8lCETVsiqxeqgGUAU3L4mFs=" providerId="None" clId="Web-{054C375B-4014-4528-8820-0E2E1153D6F0}" dt="2022-08-01T20:46:28.714" v="412" actId="20577"/>
          <ac:spMkLst>
            <pc:docMk/>
            <pc:sldMk cId="3637196209" sldId="2145707891"/>
            <ac:spMk id="7" creationId="{3B6874BD-ED2C-BE3F-0CB2-5FAB6D39A863}"/>
          </ac:spMkLst>
        </pc:spChg>
        <pc:spChg chg="add mod">
          <ac:chgData name="Sabrina Chisholm" userId="W1gzs4JULy3nhR+l3NEW8lCETVsiqxeqgGUAU3L4mFs=" providerId="None" clId="Web-{054C375B-4014-4528-8820-0E2E1153D6F0}" dt="2022-08-01T20:43:48.303" v="377" actId="20577"/>
          <ac:spMkLst>
            <pc:docMk/>
            <pc:sldMk cId="3637196209" sldId="2145707891"/>
            <ac:spMk id="8" creationId="{04F55B97-CF59-A603-63DB-4D4BB76286F8}"/>
          </ac:spMkLst>
        </pc:spChg>
        <pc:spChg chg="add mod">
          <ac:chgData name="Sabrina Chisholm" userId="W1gzs4JULy3nhR+l3NEW8lCETVsiqxeqgGUAU3L4mFs=" providerId="None" clId="Web-{054C375B-4014-4528-8820-0E2E1153D6F0}" dt="2022-08-01T20:45:06.180" v="399" actId="20577"/>
          <ac:spMkLst>
            <pc:docMk/>
            <pc:sldMk cId="3637196209" sldId="2145707891"/>
            <ac:spMk id="9" creationId="{DC9CB01D-2A31-54F6-6DE6-E9F147F2341C}"/>
          </ac:spMkLst>
        </pc:spChg>
        <pc:picChg chg="del mod">
          <ac:chgData name="Sabrina Chisholm" userId="W1gzs4JULy3nhR+l3NEW8lCETVsiqxeqgGUAU3L4mFs=" providerId="None" clId="Web-{054C375B-4014-4528-8820-0E2E1153D6F0}" dt="2022-08-01T20:45:07.977" v="400"/>
          <ac:picMkLst>
            <pc:docMk/>
            <pc:sldMk cId="3637196209" sldId="2145707891"/>
            <ac:picMk id="3" creationId="{B2ADAA4F-03C7-D8F3-BE98-56603C46CAFB}"/>
          </ac:picMkLst>
        </pc:picChg>
        <pc:picChg chg="add mod">
          <ac:chgData name="Sabrina Chisholm" userId="W1gzs4JULy3nhR+l3NEW8lCETVsiqxeqgGUAU3L4mFs=" providerId="None" clId="Web-{054C375B-4014-4528-8820-0E2E1153D6F0}" dt="2022-08-01T20:46:23.589" v="409" actId="1076"/>
          <ac:picMkLst>
            <pc:docMk/>
            <pc:sldMk cId="3637196209" sldId="2145707891"/>
            <ac:picMk id="10" creationId="{5EA37676-60E1-85BF-79A3-6B4CBEDF0353}"/>
          </ac:picMkLst>
        </pc:picChg>
      </pc:sldChg>
    </pc:docChg>
  </pc:docChgLst>
  <pc:docChgLst>
    <pc:chgData name="Khalyn Harris" userId="alwGR+R7JzAZddiNQCd7nLZVjRD3AnjldJUWuaDk1ZA=" providerId="None" clId="Web-{DD0BCC70-33D2-48A7-B475-95084F33D522}"/>
    <pc:docChg chg="delSld modSld">
      <pc:chgData name="Khalyn Harris" userId="alwGR+R7JzAZddiNQCd7nLZVjRD3AnjldJUWuaDk1ZA=" providerId="None" clId="Web-{DD0BCC70-33D2-48A7-B475-95084F33D522}" dt="2022-07-26T20:33:16.873" v="5" actId="20577"/>
      <pc:docMkLst>
        <pc:docMk/>
      </pc:docMkLst>
      <pc:sldChg chg="modSp delCm">
        <pc:chgData name="Khalyn Harris" userId="alwGR+R7JzAZddiNQCd7nLZVjRD3AnjldJUWuaDk1ZA=" providerId="None" clId="Web-{DD0BCC70-33D2-48A7-B475-95084F33D522}" dt="2022-07-26T20:33:16.873" v="5" actId="20577"/>
        <pc:sldMkLst>
          <pc:docMk/>
          <pc:sldMk cId="171280391" sldId="258"/>
        </pc:sldMkLst>
        <pc:spChg chg="mod">
          <ac:chgData name="Khalyn Harris" userId="alwGR+R7JzAZddiNQCd7nLZVjRD3AnjldJUWuaDk1ZA=" providerId="None" clId="Web-{DD0BCC70-33D2-48A7-B475-95084F33D522}" dt="2022-07-26T20:33:16.873" v="5" actId="20577"/>
          <ac:spMkLst>
            <pc:docMk/>
            <pc:sldMk cId="171280391" sldId="258"/>
            <ac:spMk id="2" creationId="{BFBDDA14-3F9B-8F58-9151-0644B0BEB076}"/>
          </ac:spMkLst>
        </pc:spChg>
      </pc:sldChg>
      <pc:sldChg chg="del">
        <pc:chgData name="Khalyn Harris" userId="alwGR+R7JzAZddiNQCd7nLZVjRD3AnjldJUWuaDk1ZA=" providerId="None" clId="Web-{DD0BCC70-33D2-48A7-B475-95084F33D522}" dt="2022-07-26T20:24:57.232" v="0"/>
        <pc:sldMkLst>
          <pc:docMk/>
          <pc:sldMk cId="2669008957" sldId="2145707876"/>
        </pc:sldMkLst>
      </pc:sldChg>
    </pc:docChg>
  </pc:docChgLst>
  <pc:docChgLst>
    <pc:chgData name="Samantha Halperin" userId="i05NX3fhXPEj9CDcPLiBr0ikSOL+8vWLgLhsWQc1PI8=" providerId="None" clId="Web-{4A2F1907-387D-4CAB-A3F5-E76D30418963}"/>
    <pc:docChg chg="modSld">
      <pc:chgData name="Samantha Halperin" userId="i05NX3fhXPEj9CDcPLiBr0ikSOL+8vWLgLhsWQc1PI8=" providerId="None" clId="Web-{4A2F1907-387D-4CAB-A3F5-E76D30418963}" dt="2022-07-26T17:42:32.004" v="75" actId="20577"/>
      <pc:docMkLst>
        <pc:docMk/>
      </pc:docMkLst>
      <pc:sldChg chg="modSp">
        <pc:chgData name="Samantha Halperin" userId="i05NX3fhXPEj9CDcPLiBr0ikSOL+8vWLgLhsWQc1PI8=" providerId="None" clId="Web-{4A2F1907-387D-4CAB-A3F5-E76D30418963}" dt="2022-07-26T17:32:43.628" v="37" actId="14100"/>
        <pc:sldMkLst>
          <pc:docMk/>
          <pc:sldMk cId="848992515" sldId="2145707853"/>
        </pc:sldMkLst>
        <pc:spChg chg="mod">
          <ac:chgData name="Samantha Halperin" userId="i05NX3fhXPEj9CDcPLiBr0ikSOL+8vWLgLhsWQc1PI8=" providerId="None" clId="Web-{4A2F1907-387D-4CAB-A3F5-E76D30418963}" dt="2022-07-26T17:32:30.846" v="35" actId="1076"/>
          <ac:spMkLst>
            <pc:docMk/>
            <pc:sldMk cId="848992515" sldId="2145707853"/>
            <ac:spMk id="9" creationId="{80CBBF45-BC0B-5812-299D-5647EA74A5FB}"/>
          </ac:spMkLst>
        </pc:spChg>
        <pc:spChg chg="mod">
          <ac:chgData name="Samantha Halperin" userId="i05NX3fhXPEj9CDcPLiBr0ikSOL+8vWLgLhsWQc1PI8=" providerId="None" clId="Web-{4A2F1907-387D-4CAB-A3F5-E76D30418963}" dt="2022-07-26T17:32:35.659" v="36" actId="14100"/>
          <ac:spMkLst>
            <pc:docMk/>
            <pc:sldMk cId="848992515" sldId="2145707853"/>
            <ac:spMk id="11" creationId="{6A6CDA03-6B9D-E94D-A51B-AC2B564CC3AF}"/>
          </ac:spMkLst>
        </pc:spChg>
        <pc:spChg chg="mod">
          <ac:chgData name="Samantha Halperin" userId="i05NX3fhXPEj9CDcPLiBr0ikSOL+8vWLgLhsWQc1PI8=" providerId="None" clId="Web-{4A2F1907-387D-4CAB-A3F5-E76D30418963}" dt="2022-07-26T17:32:43.628" v="37" actId="14100"/>
          <ac:spMkLst>
            <pc:docMk/>
            <pc:sldMk cId="848992515" sldId="2145707853"/>
            <ac:spMk id="15" creationId="{15D4121F-976A-4B4B-AE67-78A97CA3D4AD}"/>
          </ac:spMkLst>
        </pc:spChg>
        <pc:grpChg chg="mod">
          <ac:chgData name="Samantha Halperin" userId="i05NX3fhXPEj9CDcPLiBr0ikSOL+8vWLgLhsWQc1PI8=" providerId="None" clId="Web-{4A2F1907-387D-4CAB-A3F5-E76D30418963}" dt="2022-07-26T17:32:27.346" v="34" actId="14100"/>
          <ac:grpSpMkLst>
            <pc:docMk/>
            <pc:sldMk cId="848992515" sldId="2145707853"/>
            <ac:grpSpMk id="6" creationId="{28E9E954-F9F9-8442-8525-34E0E281F430}"/>
          </ac:grpSpMkLst>
        </pc:grpChg>
      </pc:sldChg>
      <pc:sldChg chg="modSp">
        <pc:chgData name="Samantha Halperin" userId="i05NX3fhXPEj9CDcPLiBr0ikSOL+8vWLgLhsWQc1PI8=" providerId="None" clId="Web-{4A2F1907-387D-4CAB-A3F5-E76D30418963}" dt="2022-07-26T17:41:52.972" v="52" actId="1076"/>
        <pc:sldMkLst>
          <pc:docMk/>
          <pc:sldMk cId="1596079871" sldId="2145707866"/>
        </pc:sldMkLst>
        <pc:spChg chg="mod">
          <ac:chgData name="Samantha Halperin" userId="i05NX3fhXPEj9CDcPLiBr0ikSOL+8vWLgLhsWQc1PI8=" providerId="None" clId="Web-{4A2F1907-387D-4CAB-A3F5-E76D30418963}" dt="2022-07-26T17:41:52.972" v="52" actId="1076"/>
          <ac:spMkLst>
            <pc:docMk/>
            <pc:sldMk cId="1596079871" sldId="2145707866"/>
            <ac:spMk id="905" creationId="{9C0A09A9-FA4C-8B9E-CDA6-1FF61D378D0B}"/>
          </ac:spMkLst>
        </pc:spChg>
      </pc:sldChg>
      <pc:sldChg chg="addSp delSp modSp">
        <pc:chgData name="Samantha Halperin" userId="i05NX3fhXPEj9CDcPLiBr0ikSOL+8vWLgLhsWQc1PI8=" providerId="None" clId="Web-{4A2F1907-387D-4CAB-A3F5-E76D30418963}" dt="2022-07-26T17:42:32.004" v="75" actId="20577"/>
        <pc:sldMkLst>
          <pc:docMk/>
          <pc:sldMk cId="2669008957" sldId="2145707876"/>
        </pc:sldMkLst>
        <pc:spChg chg="add del">
          <ac:chgData name="Samantha Halperin" userId="i05NX3fhXPEj9CDcPLiBr0ikSOL+8vWLgLhsWQc1PI8=" providerId="None" clId="Web-{4A2F1907-387D-4CAB-A3F5-E76D30418963}" dt="2022-07-26T17:41:28.971" v="46"/>
          <ac:spMkLst>
            <pc:docMk/>
            <pc:sldMk cId="2669008957" sldId="2145707876"/>
            <ac:spMk id="6" creationId="{FE4742C6-DF63-310E-20B9-4BC50416F5CB}"/>
          </ac:spMkLst>
        </pc:spChg>
        <pc:spChg chg="add del">
          <ac:chgData name="Samantha Halperin" userId="i05NX3fhXPEj9CDcPLiBr0ikSOL+8vWLgLhsWQc1PI8=" providerId="None" clId="Web-{4A2F1907-387D-4CAB-A3F5-E76D30418963}" dt="2022-07-26T17:41:27.377" v="45"/>
          <ac:spMkLst>
            <pc:docMk/>
            <pc:sldMk cId="2669008957" sldId="2145707876"/>
            <ac:spMk id="8" creationId="{811FCAA4-66E0-FE15-ADA7-0EB75973C073}"/>
          </ac:spMkLst>
        </pc:spChg>
        <pc:spChg chg="add del mod">
          <ac:chgData name="Samantha Halperin" userId="i05NX3fhXPEj9CDcPLiBr0ikSOL+8vWLgLhsWQc1PI8=" providerId="None" clId="Web-{4A2F1907-387D-4CAB-A3F5-E76D30418963}" dt="2022-07-26T17:42:32.004" v="75" actId="20577"/>
          <ac:spMkLst>
            <pc:docMk/>
            <pc:sldMk cId="2669008957" sldId="2145707876"/>
            <ac:spMk id="10" creationId="{8FF5EABE-9398-340C-9648-F66FBE8342A1}"/>
          </ac:spMkLst>
        </pc:spChg>
        <pc:spChg chg="del mod">
          <ac:chgData name="Samantha Halperin" userId="i05NX3fhXPEj9CDcPLiBr0ikSOL+8vWLgLhsWQc1PI8=" providerId="None" clId="Web-{4A2F1907-387D-4CAB-A3F5-E76D30418963}" dt="2022-07-26T17:42:14.019" v="58"/>
          <ac:spMkLst>
            <pc:docMk/>
            <pc:sldMk cId="2669008957" sldId="2145707876"/>
            <ac:spMk id="905" creationId="{9C0A09A9-FA4C-8B9E-CDA6-1FF61D378D0B}"/>
          </ac:spMkLst>
        </pc:spChg>
        <pc:picChg chg="add mod">
          <ac:chgData name="Samantha Halperin" userId="i05NX3fhXPEj9CDcPLiBr0ikSOL+8vWLgLhsWQc1PI8=" providerId="None" clId="Web-{4A2F1907-387D-4CAB-A3F5-E76D30418963}" dt="2022-07-26T17:41:09.189" v="42" actId="1076"/>
          <ac:picMkLst>
            <pc:docMk/>
            <pc:sldMk cId="2669008957" sldId="2145707876"/>
            <ac:picMk id="4" creationId="{81D86131-8EA9-F9C5-4FAD-467CCAE4E76E}"/>
          </ac:picMkLst>
        </pc:picChg>
      </pc:sldChg>
      <pc:sldChg chg="modSp">
        <pc:chgData name="Samantha Halperin" userId="i05NX3fhXPEj9CDcPLiBr0ikSOL+8vWLgLhsWQc1PI8=" providerId="None" clId="Web-{4A2F1907-387D-4CAB-A3F5-E76D30418963}" dt="2022-07-26T17:27:53.838" v="17" actId="1076"/>
        <pc:sldMkLst>
          <pc:docMk/>
          <pc:sldMk cId="1107847234" sldId="2145707880"/>
        </pc:sldMkLst>
        <pc:spChg chg="mod">
          <ac:chgData name="Samantha Halperin" userId="i05NX3fhXPEj9CDcPLiBr0ikSOL+8vWLgLhsWQc1PI8=" providerId="None" clId="Web-{4A2F1907-387D-4CAB-A3F5-E76D30418963}" dt="2022-07-26T17:27:13.431" v="8" actId="1076"/>
          <ac:spMkLst>
            <pc:docMk/>
            <pc:sldMk cId="1107847234" sldId="2145707880"/>
            <ac:spMk id="20" creationId="{EE7E9166-945B-01A1-FD15-6EA54BA31E40}"/>
          </ac:spMkLst>
        </pc:spChg>
        <pc:spChg chg="mod">
          <ac:chgData name="Samantha Halperin" userId="i05NX3fhXPEj9CDcPLiBr0ikSOL+8vWLgLhsWQc1PI8=" providerId="None" clId="Web-{4A2F1907-387D-4CAB-A3F5-E76D30418963}" dt="2022-07-26T17:27:18.697" v="9" actId="1076"/>
          <ac:spMkLst>
            <pc:docMk/>
            <pc:sldMk cId="1107847234" sldId="2145707880"/>
            <ac:spMk id="22" creationId="{8CA22094-C57F-0F60-2993-63F43EEFCCFE}"/>
          </ac:spMkLst>
        </pc:spChg>
        <pc:spChg chg="mod">
          <ac:chgData name="Samantha Halperin" userId="i05NX3fhXPEj9CDcPLiBr0ikSOL+8vWLgLhsWQc1PI8=" providerId="None" clId="Web-{4A2F1907-387D-4CAB-A3F5-E76D30418963}" dt="2022-07-26T17:27:31.150" v="12" actId="1076"/>
          <ac:spMkLst>
            <pc:docMk/>
            <pc:sldMk cId="1107847234" sldId="2145707880"/>
            <ac:spMk id="24" creationId="{01741C42-6277-D6E1-CEC0-4426BC7ACC69}"/>
          </ac:spMkLst>
        </pc:spChg>
        <pc:spChg chg="mod">
          <ac:chgData name="Samantha Halperin" userId="i05NX3fhXPEj9CDcPLiBr0ikSOL+8vWLgLhsWQc1PI8=" providerId="None" clId="Web-{4A2F1907-387D-4CAB-A3F5-E76D30418963}" dt="2022-07-26T17:27:53.838" v="17" actId="1076"/>
          <ac:spMkLst>
            <pc:docMk/>
            <pc:sldMk cId="1107847234" sldId="2145707880"/>
            <ac:spMk id="25" creationId="{D6BF0E24-96F3-6179-E4DC-0839D4CE4B97}"/>
          </ac:spMkLst>
        </pc:spChg>
      </pc:sldChg>
      <pc:sldChg chg="modSp">
        <pc:chgData name="Samantha Halperin" userId="i05NX3fhXPEj9CDcPLiBr0ikSOL+8vWLgLhsWQc1PI8=" providerId="None" clId="Web-{4A2F1907-387D-4CAB-A3F5-E76D30418963}" dt="2022-07-26T17:28:36.730" v="33" actId="1076"/>
        <pc:sldMkLst>
          <pc:docMk/>
          <pc:sldMk cId="461319900" sldId="2145707881"/>
        </pc:sldMkLst>
        <pc:spChg chg="mod">
          <ac:chgData name="Samantha Halperin" userId="i05NX3fhXPEj9CDcPLiBr0ikSOL+8vWLgLhsWQc1PI8=" providerId="None" clId="Web-{4A2F1907-387D-4CAB-A3F5-E76D30418963}" dt="2022-07-26T17:28:04.745" v="20" actId="1076"/>
          <ac:spMkLst>
            <pc:docMk/>
            <pc:sldMk cId="461319900" sldId="2145707881"/>
            <ac:spMk id="4" creationId="{150A17B7-8E3A-EBD0-3555-799C2A9D9B94}"/>
          </ac:spMkLst>
        </pc:spChg>
        <pc:spChg chg="mod">
          <ac:chgData name="Samantha Halperin" userId="i05NX3fhXPEj9CDcPLiBr0ikSOL+8vWLgLhsWQc1PI8=" providerId="None" clId="Web-{4A2F1907-387D-4CAB-A3F5-E76D30418963}" dt="2022-07-26T17:28:13.230" v="23" actId="1076"/>
          <ac:spMkLst>
            <pc:docMk/>
            <pc:sldMk cId="461319900" sldId="2145707881"/>
            <ac:spMk id="9" creationId="{F37F3332-BC77-23C7-698C-617598E875EA}"/>
          </ac:spMkLst>
        </pc:spChg>
        <pc:spChg chg="mod">
          <ac:chgData name="Samantha Halperin" userId="i05NX3fhXPEj9CDcPLiBr0ikSOL+8vWLgLhsWQc1PI8=" providerId="None" clId="Web-{4A2F1907-387D-4CAB-A3F5-E76D30418963}" dt="2022-07-26T17:28:27.496" v="30" actId="1076"/>
          <ac:spMkLst>
            <pc:docMk/>
            <pc:sldMk cId="461319900" sldId="2145707881"/>
            <ac:spMk id="12" creationId="{BCD8F3DF-68E3-E2DF-D025-5B92C293FE65}"/>
          </ac:spMkLst>
        </pc:spChg>
        <pc:spChg chg="mod">
          <ac:chgData name="Samantha Halperin" userId="i05NX3fhXPEj9CDcPLiBr0ikSOL+8vWLgLhsWQc1PI8=" providerId="None" clId="Web-{4A2F1907-387D-4CAB-A3F5-E76D30418963}" dt="2022-07-26T17:28:36.730" v="33" actId="1076"/>
          <ac:spMkLst>
            <pc:docMk/>
            <pc:sldMk cId="461319900" sldId="2145707881"/>
            <ac:spMk id="15" creationId="{FE5BBADC-EED2-041A-447B-77B069B5F3E0}"/>
          </ac:spMkLst>
        </pc:spChg>
      </pc:sldChg>
    </pc:docChg>
  </pc:docChgLst>
  <pc:docChgLst>
    <pc:chgData name="Khalyn Harris" userId="alwGR+R7JzAZddiNQCd7nLZVjRD3AnjldJUWuaDk1ZA=" providerId="None" clId="Web-{65578E0D-7334-4472-B056-858297502D7F}"/>
    <pc:docChg chg="modSld">
      <pc:chgData name="Khalyn Harris" userId="alwGR+R7JzAZddiNQCd7nLZVjRD3AnjldJUWuaDk1ZA=" providerId="None" clId="Web-{65578E0D-7334-4472-B056-858297502D7F}" dt="2022-07-25T20:58:47.281" v="25" actId="20577"/>
      <pc:docMkLst>
        <pc:docMk/>
      </pc:docMkLst>
      <pc:sldChg chg="modSp">
        <pc:chgData name="Khalyn Harris" userId="alwGR+R7JzAZddiNQCd7nLZVjRD3AnjldJUWuaDk1ZA=" providerId="None" clId="Web-{65578E0D-7334-4472-B056-858297502D7F}" dt="2022-07-25T20:58:47.281" v="25" actId="20577"/>
        <pc:sldMkLst>
          <pc:docMk/>
          <pc:sldMk cId="848992515" sldId="2145707853"/>
        </pc:sldMkLst>
        <pc:spChg chg="mod">
          <ac:chgData name="Khalyn Harris" userId="alwGR+R7JzAZddiNQCd7nLZVjRD3AnjldJUWuaDk1ZA=" providerId="None" clId="Web-{65578E0D-7334-4472-B056-858297502D7F}" dt="2022-07-25T20:58:47.281" v="25" actId="20577"/>
          <ac:spMkLst>
            <pc:docMk/>
            <pc:sldMk cId="848992515" sldId="2145707853"/>
            <ac:spMk id="9" creationId="{80CBBF45-BC0B-5812-299D-5647EA74A5FB}"/>
          </ac:spMkLst>
        </pc:spChg>
        <pc:spChg chg="mod">
          <ac:chgData name="Khalyn Harris" userId="alwGR+R7JzAZddiNQCd7nLZVjRD3AnjldJUWuaDk1ZA=" providerId="None" clId="Web-{65578E0D-7334-4472-B056-858297502D7F}" dt="2022-07-25T20:48:37.663" v="19" actId="20577"/>
          <ac:spMkLst>
            <pc:docMk/>
            <pc:sldMk cId="848992515" sldId="2145707853"/>
            <ac:spMk id="11" creationId="{6A6CDA03-6B9D-E94D-A51B-AC2B564CC3AF}"/>
          </ac:spMkLst>
        </pc:spChg>
        <pc:grpChg chg="mod">
          <ac:chgData name="Khalyn Harris" userId="alwGR+R7JzAZddiNQCd7nLZVjRD3AnjldJUWuaDk1ZA=" providerId="None" clId="Web-{65578E0D-7334-4472-B056-858297502D7F}" dt="2022-07-25T20:47:21.189" v="14" actId="1076"/>
          <ac:grpSpMkLst>
            <pc:docMk/>
            <pc:sldMk cId="848992515" sldId="2145707853"/>
            <ac:grpSpMk id="10" creationId="{C8D7FF83-B7DF-864E-9FE6-6DBE7739A02A}"/>
          </ac:grpSpMkLst>
        </pc:grpChg>
      </pc:sldChg>
    </pc:docChg>
  </pc:docChgLst>
  <pc:docChgLst>
    <pc:chgData name="Sabrina Chisholm" userId="W1gzs4JULy3nhR+l3NEW8lCETVsiqxeqgGUAU3L4mFs=" providerId="None" clId="Web-{8CDAECEA-C916-4D4B-A069-4E1A2C11C7A2}"/>
    <pc:docChg chg="delSld modSld">
      <pc:chgData name="Sabrina Chisholm" userId="W1gzs4JULy3nhR+l3NEW8lCETVsiqxeqgGUAU3L4mFs=" providerId="None" clId="Web-{8CDAECEA-C916-4D4B-A069-4E1A2C11C7A2}" dt="2022-07-29T18:16:02.652" v="27"/>
      <pc:docMkLst>
        <pc:docMk/>
      </pc:docMkLst>
      <pc:sldChg chg="addSp delSp modSp">
        <pc:chgData name="Sabrina Chisholm" userId="W1gzs4JULy3nhR+l3NEW8lCETVsiqxeqgGUAU3L4mFs=" providerId="None" clId="Web-{8CDAECEA-C916-4D4B-A069-4E1A2C11C7A2}" dt="2022-07-29T18:14:50.229" v="26"/>
        <pc:sldMkLst>
          <pc:docMk/>
          <pc:sldMk cId="2039269084" sldId="2145707882"/>
        </pc:sldMkLst>
        <pc:spChg chg="del">
          <ac:chgData name="Sabrina Chisholm" userId="W1gzs4JULy3nhR+l3NEW8lCETVsiqxeqgGUAU3L4mFs=" providerId="None" clId="Web-{8CDAECEA-C916-4D4B-A069-4E1A2C11C7A2}" dt="2022-07-29T18:12:28.400" v="0"/>
          <ac:spMkLst>
            <pc:docMk/>
            <pc:sldMk cId="2039269084" sldId="2145707882"/>
            <ac:spMk id="2" creationId="{114F78B7-B47C-3C24-6E96-6C1861581230}"/>
          </ac:spMkLst>
        </pc:spChg>
        <pc:spChg chg="del">
          <ac:chgData name="Sabrina Chisholm" userId="W1gzs4JULy3nhR+l3NEW8lCETVsiqxeqgGUAU3L4mFs=" providerId="None" clId="Web-{8CDAECEA-C916-4D4B-A069-4E1A2C11C7A2}" dt="2022-07-29T18:12:33.681" v="2"/>
          <ac:spMkLst>
            <pc:docMk/>
            <pc:sldMk cId="2039269084" sldId="2145707882"/>
            <ac:spMk id="3" creationId="{67EBE272-41AF-AF06-E494-C15CC90305E1}"/>
          </ac:spMkLst>
        </pc:spChg>
        <pc:spChg chg="del">
          <ac:chgData name="Sabrina Chisholm" userId="W1gzs4JULy3nhR+l3NEW8lCETVsiqxeqgGUAU3L4mFs=" providerId="None" clId="Web-{8CDAECEA-C916-4D4B-A069-4E1A2C11C7A2}" dt="2022-07-29T18:12:35.087" v="3"/>
          <ac:spMkLst>
            <pc:docMk/>
            <pc:sldMk cId="2039269084" sldId="2145707882"/>
            <ac:spMk id="4" creationId="{6D001CD0-4095-4C61-DA8F-3C084C19E63D}"/>
          </ac:spMkLst>
        </pc:spChg>
        <pc:spChg chg="add del mod">
          <ac:chgData name="Sabrina Chisholm" userId="W1gzs4JULy3nhR+l3NEW8lCETVsiqxeqgGUAU3L4mFs=" providerId="None" clId="Web-{8CDAECEA-C916-4D4B-A069-4E1A2C11C7A2}" dt="2022-07-29T18:12:32.556" v="1"/>
          <ac:spMkLst>
            <pc:docMk/>
            <pc:sldMk cId="2039269084" sldId="2145707882"/>
            <ac:spMk id="7" creationId="{1E71E28A-CE58-D08D-2EFC-04489AB05E64}"/>
          </ac:spMkLst>
        </pc:spChg>
        <pc:picChg chg="add mod modCrop">
          <ac:chgData name="Sabrina Chisholm" userId="W1gzs4JULy3nhR+l3NEW8lCETVsiqxeqgGUAU3L4mFs=" providerId="None" clId="Web-{8CDAECEA-C916-4D4B-A069-4E1A2C11C7A2}" dt="2022-07-29T18:14:50.229" v="26"/>
          <ac:picMkLst>
            <pc:docMk/>
            <pc:sldMk cId="2039269084" sldId="2145707882"/>
            <ac:picMk id="8" creationId="{4D9BBF33-E25A-EB85-0499-96CB17280562}"/>
          </ac:picMkLst>
        </pc:picChg>
        <pc:picChg chg="add mod">
          <ac:chgData name="Sabrina Chisholm" userId="W1gzs4JULy3nhR+l3NEW8lCETVsiqxeqgGUAU3L4mFs=" providerId="None" clId="Web-{8CDAECEA-C916-4D4B-A069-4E1A2C11C7A2}" dt="2022-07-29T18:13:50.463" v="16" actId="1076"/>
          <ac:picMkLst>
            <pc:docMk/>
            <pc:sldMk cId="2039269084" sldId="2145707882"/>
            <ac:picMk id="9" creationId="{9AFEA9B9-7736-DB45-0E61-735B29F32CE7}"/>
          </ac:picMkLst>
        </pc:picChg>
        <pc:picChg chg="add mod">
          <ac:chgData name="Sabrina Chisholm" userId="W1gzs4JULy3nhR+l3NEW8lCETVsiqxeqgGUAU3L4mFs=" providerId="None" clId="Web-{8CDAECEA-C916-4D4B-A069-4E1A2C11C7A2}" dt="2022-07-29T18:14:36.042" v="24" actId="1076"/>
          <ac:picMkLst>
            <pc:docMk/>
            <pc:sldMk cId="2039269084" sldId="2145707882"/>
            <ac:picMk id="10" creationId="{23D82431-DC7B-F0B0-2C67-828A61E5FC46}"/>
          </ac:picMkLst>
        </pc:picChg>
      </pc:sldChg>
      <pc:sldChg chg="del">
        <pc:chgData name="Sabrina Chisholm" userId="W1gzs4JULy3nhR+l3NEW8lCETVsiqxeqgGUAU3L4mFs=" providerId="None" clId="Web-{8CDAECEA-C916-4D4B-A069-4E1A2C11C7A2}" dt="2022-07-29T18:16:02.652" v="27"/>
        <pc:sldMkLst>
          <pc:docMk/>
          <pc:sldMk cId="1575556718" sldId="2145707883"/>
        </pc:sldMkLst>
      </pc:sldChg>
    </pc:docChg>
  </pc:docChgLst>
  <pc:docChgLst>
    <pc:chgData name="Sabrina Chisholm" userId="W1gzs4JULy3nhR+l3NEW8lCETVsiqxeqgGUAU3L4mFs=" providerId="None" clId="Web-{87B4B303-BBB5-4835-AD8B-8C2D251BB19D}"/>
    <pc:docChg chg="addSld delSld modSld sldOrd">
      <pc:chgData name="Sabrina Chisholm" userId="W1gzs4JULy3nhR+l3NEW8lCETVsiqxeqgGUAU3L4mFs=" providerId="None" clId="Web-{87B4B303-BBB5-4835-AD8B-8C2D251BB19D}" dt="2022-07-28T22:52:14.140" v="2385"/>
      <pc:docMkLst>
        <pc:docMk/>
      </pc:docMkLst>
      <pc:sldChg chg="modSp">
        <pc:chgData name="Sabrina Chisholm" userId="W1gzs4JULy3nhR+l3NEW8lCETVsiqxeqgGUAU3L4mFs=" providerId="None" clId="Web-{87B4B303-BBB5-4835-AD8B-8C2D251BB19D}" dt="2022-07-28T21:45:29.943" v="1519" actId="20577"/>
        <pc:sldMkLst>
          <pc:docMk/>
          <pc:sldMk cId="171280391" sldId="258"/>
        </pc:sldMkLst>
        <pc:spChg chg="mod">
          <ac:chgData name="Sabrina Chisholm" userId="W1gzs4JULy3nhR+l3NEW8lCETVsiqxeqgGUAU3L4mFs=" providerId="None" clId="Web-{87B4B303-BBB5-4835-AD8B-8C2D251BB19D}" dt="2022-07-28T21:45:29.943" v="1519" actId="20577"/>
          <ac:spMkLst>
            <pc:docMk/>
            <pc:sldMk cId="171280391" sldId="258"/>
            <ac:spMk id="2" creationId="{BFBDDA14-3F9B-8F58-9151-0644B0BEB076}"/>
          </ac:spMkLst>
        </pc:spChg>
      </pc:sldChg>
      <pc:sldChg chg="modSp">
        <pc:chgData name="Sabrina Chisholm" userId="W1gzs4JULy3nhR+l3NEW8lCETVsiqxeqgGUAU3L4mFs=" providerId="None" clId="Web-{87B4B303-BBB5-4835-AD8B-8C2D251BB19D}" dt="2022-07-28T22:29:09.740" v="2105" actId="20577"/>
        <pc:sldMkLst>
          <pc:docMk/>
          <pc:sldMk cId="2039345069" sldId="2723"/>
        </pc:sldMkLst>
        <pc:spChg chg="mod">
          <ac:chgData name="Sabrina Chisholm" userId="W1gzs4JULy3nhR+l3NEW8lCETVsiqxeqgGUAU3L4mFs=" providerId="None" clId="Web-{87B4B303-BBB5-4835-AD8B-8C2D251BB19D}" dt="2022-07-28T21:41:25.392" v="1410" actId="20577"/>
          <ac:spMkLst>
            <pc:docMk/>
            <pc:sldMk cId="2039345069" sldId="2723"/>
            <ac:spMk id="2" creationId="{0B621C72-F711-1317-3C6B-CEA3CBF6A58D}"/>
          </ac:spMkLst>
        </pc:spChg>
        <pc:spChg chg="mod">
          <ac:chgData name="Sabrina Chisholm" userId="W1gzs4JULy3nhR+l3NEW8lCETVsiqxeqgGUAU3L4mFs=" providerId="None" clId="Web-{87B4B303-BBB5-4835-AD8B-8C2D251BB19D}" dt="2022-07-28T22:29:09.740" v="2105" actId="20577"/>
          <ac:spMkLst>
            <pc:docMk/>
            <pc:sldMk cId="2039345069" sldId="2723"/>
            <ac:spMk id="3" creationId="{F9860EB1-B3EB-2FA9-7B89-523166E3E6CA}"/>
          </ac:spMkLst>
        </pc:spChg>
      </pc:sldChg>
      <pc:sldChg chg="modSp">
        <pc:chgData name="Sabrina Chisholm" userId="W1gzs4JULy3nhR+l3NEW8lCETVsiqxeqgGUAU3L4mFs=" providerId="None" clId="Web-{87B4B303-BBB5-4835-AD8B-8C2D251BB19D}" dt="2022-07-28T20:23:32.871" v="32" actId="20577"/>
        <pc:sldMkLst>
          <pc:docMk/>
          <pc:sldMk cId="2058303344" sldId="2145707813"/>
        </pc:sldMkLst>
        <pc:spChg chg="mod">
          <ac:chgData name="Sabrina Chisholm" userId="W1gzs4JULy3nhR+l3NEW8lCETVsiqxeqgGUAU3L4mFs=" providerId="None" clId="Web-{87B4B303-BBB5-4835-AD8B-8C2D251BB19D}" dt="2022-07-28T20:23:32.871" v="32" actId="20577"/>
          <ac:spMkLst>
            <pc:docMk/>
            <pc:sldMk cId="2058303344" sldId="2145707813"/>
            <ac:spMk id="15" creationId="{15D4121F-976A-4B4B-AE67-78A97CA3D4AD}"/>
          </ac:spMkLst>
        </pc:spChg>
        <pc:spChg chg="mod">
          <ac:chgData name="Sabrina Chisholm" userId="W1gzs4JULy3nhR+l3NEW8lCETVsiqxeqgGUAU3L4mFs=" providerId="None" clId="Web-{87B4B303-BBB5-4835-AD8B-8C2D251BB19D}" dt="2022-07-28T20:23:25.090" v="22" actId="20577"/>
          <ac:spMkLst>
            <pc:docMk/>
            <pc:sldMk cId="2058303344" sldId="2145707813"/>
            <ac:spMk id="16" creationId="{01C8B457-F843-4240-B5F1-0AC0ED20D706}"/>
          </ac:spMkLst>
        </pc:spChg>
      </pc:sldChg>
      <pc:sldChg chg="modSp">
        <pc:chgData name="Sabrina Chisholm" userId="W1gzs4JULy3nhR+l3NEW8lCETVsiqxeqgGUAU3L4mFs=" providerId="None" clId="Web-{87B4B303-BBB5-4835-AD8B-8C2D251BB19D}" dt="2022-07-28T22:41:15.581" v="2382" actId="20577"/>
        <pc:sldMkLst>
          <pc:docMk/>
          <pc:sldMk cId="1866902510" sldId="2145707852"/>
        </pc:sldMkLst>
        <pc:spChg chg="mod">
          <ac:chgData name="Sabrina Chisholm" userId="W1gzs4JULy3nhR+l3NEW8lCETVsiqxeqgGUAU3L4mFs=" providerId="None" clId="Web-{87B4B303-BBB5-4835-AD8B-8C2D251BB19D}" dt="2022-07-28T22:41:15.581" v="2382" actId="20577"/>
          <ac:spMkLst>
            <pc:docMk/>
            <pc:sldMk cId="1866902510" sldId="2145707852"/>
            <ac:spMk id="3" creationId="{3B824682-116C-5DEE-272F-240ECBD32EF7}"/>
          </ac:spMkLst>
        </pc:spChg>
      </pc:sldChg>
      <pc:sldChg chg="del">
        <pc:chgData name="Sabrina Chisholm" userId="W1gzs4JULy3nhR+l3NEW8lCETVsiqxeqgGUAU3L4mFs=" providerId="None" clId="Web-{87B4B303-BBB5-4835-AD8B-8C2D251BB19D}" dt="2022-07-28T22:36:04.872" v="2314"/>
        <pc:sldMkLst>
          <pc:docMk/>
          <pc:sldMk cId="3511209202" sldId="2145707856"/>
        </pc:sldMkLst>
      </pc:sldChg>
      <pc:sldChg chg="ord">
        <pc:chgData name="Sabrina Chisholm" userId="W1gzs4JULy3nhR+l3NEW8lCETVsiqxeqgGUAU3L4mFs=" providerId="None" clId="Web-{87B4B303-BBB5-4835-AD8B-8C2D251BB19D}" dt="2022-07-28T22:36:09.810" v="2315"/>
        <pc:sldMkLst>
          <pc:docMk/>
          <pc:sldMk cId="1544165574" sldId="2145707858"/>
        </pc:sldMkLst>
      </pc:sldChg>
      <pc:sldChg chg="modSp">
        <pc:chgData name="Sabrina Chisholm" userId="W1gzs4JULy3nhR+l3NEW8lCETVsiqxeqgGUAU3L4mFs=" providerId="None" clId="Web-{87B4B303-BBB5-4835-AD8B-8C2D251BB19D}" dt="2022-07-28T20:36:40.667" v="210" actId="20577"/>
        <pc:sldMkLst>
          <pc:docMk/>
          <pc:sldMk cId="2937148137" sldId="2145707860"/>
        </pc:sldMkLst>
        <pc:spChg chg="mod">
          <ac:chgData name="Sabrina Chisholm" userId="W1gzs4JULy3nhR+l3NEW8lCETVsiqxeqgGUAU3L4mFs=" providerId="None" clId="Web-{87B4B303-BBB5-4835-AD8B-8C2D251BB19D}" dt="2022-07-28T20:36:40.667" v="210" actId="20577"/>
          <ac:spMkLst>
            <pc:docMk/>
            <pc:sldMk cId="2937148137" sldId="2145707860"/>
            <ac:spMk id="4" creationId="{D0E7DFF5-103B-340C-F00E-32D820FE99F8}"/>
          </ac:spMkLst>
        </pc:spChg>
      </pc:sldChg>
      <pc:sldChg chg="modSp">
        <pc:chgData name="Sabrina Chisholm" userId="W1gzs4JULy3nhR+l3NEW8lCETVsiqxeqgGUAU3L4mFs=" providerId="None" clId="Web-{87B4B303-BBB5-4835-AD8B-8C2D251BB19D}" dt="2022-07-28T21:16:53.007" v="1200" actId="20577"/>
        <pc:sldMkLst>
          <pc:docMk/>
          <pc:sldMk cId="3338539268" sldId="2145707861"/>
        </pc:sldMkLst>
        <pc:spChg chg="mod">
          <ac:chgData name="Sabrina Chisholm" userId="W1gzs4JULy3nhR+l3NEW8lCETVsiqxeqgGUAU3L4mFs=" providerId="None" clId="Web-{87B4B303-BBB5-4835-AD8B-8C2D251BB19D}" dt="2022-07-28T21:11:17.313" v="949" actId="20577"/>
          <ac:spMkLst>
            <pc:docMk/>
            <pc:sldMk cId="3338539268" sldId="2145707861"/>
            <ac:spMk id="8009" creationId="{9F9E2EE6-C4FB-7AFF-7176-FC97EC2DF983}"/>
          </ac:spMkLst>
        </pc:spChg>
        <pc:graphicFrameChg chg="mod modGraphic">
          <ac:chgData name="Sabrina Chisholm" userId="W1gzs4JULy3nhR+l3NEW8lCETVsiqxeqgGUAU3L4mFs=" providerId="None" clId="Web-{87B4B303-BBB5-4835-AD8B-8C2D251BB19D}" dt="2022-07-28T21:16:53.007" v="1200" actId="20577"/>
          <ac:graphicFrameMkLst>
            <pc:docMk/>
            <pc:sldMk cId="3338539268" sldId="2145707861"/>
            <ac:graphicFrameMk id="2" creationId="{70FD353E-2A07-B8D7-8AA4-EC1EB25442AF}"/>
          </ac:graphicFrameMkLst>
        </pc:graphicFrameChg>
      </pc:sldChg>
      <pc:sldChg chg="addSp delSp modSp">
        <pc:chgData name="Sabrina Chisholm" userId="W1gzs4JULy3nhR+l3NEW8lCETVsiqxeqgGUAU3L4mFs=" providerId="None" clId="Web-{87B4B303-BBB5-4835-AD8B-8C2D251BB19D}" dt="2022-07-28T22:36:46.826" v="2337" actId="14100"/>
        <pc:sldMkLst>
          <pc:docMk/>
          <pc:sldMk cId="3474818229" sldId="2145707863"/>
        </pc:sldMkLst>
        <pc:spChg chg="mod">
          <ac:chgData name="Sabrina Chisholm" userId="W1gzs4JULy3nhR+l3NEW8lCETVsiqxeqgGUAU3L4mFs=" providerId="None" clId="Web-{87B4B303-BBB5-4835-AD8B-8C2D251BB19D}" dt="2022-07-28T22:36:46.826" v="2337" actId="14100"/>
          <ac:spMkLst>
            <pc:docMk/>
            <pc:sldMk cId="3474818229" sldId="2145707863"/>
            <ac:spMk id="2" creationId="{0B621C72-F711-1317-3C6B-CEA3CBF6A58D}"/>
          </ac:spMkLst>
        </pc:spChg>
        <pc:spChg chg="del mod">
          <ac:chgData name="Sabrina Chisholm" userId="W1gzs4JULy3nhR+l3NEW8lCETVsiqxeqgGUAU3L4mFs=" providerId="None" clId="Web-{87B4B303-BBB5-4835-AD8B-8C2D251BB19D}" dt="2022-07-28T21:58:09.269" v="1753"/>
          <ac:spMkLst>
            <pc:docMk/>
            <pc:sldMk cId="3474818229" sldId="2145707863"/>
            <ac:spMk id="4" creationId="{0AB32C16-3A5D-CEAE-6209-242C4100F216}"/>
          </ac:spMkLst>
        </pc:spChg>
        <pc:spChg chg="del">
          <ac:chgData name="Sabrina Chisholm" userId="W1gzs4JULy3nhR+l3NEW8lCETVsiqxeqgGUAU3L4mFs=" providerId="None" clId="Web-{87B4B303-BBB5-4835-AD8B-8C2D251BB19D}" dt="2022-07-28T20:44:52.894" v="317"/>
          <ac:spMkLst>
            <pc:docMk/>
            <pc:sldMk cId="3474818229" sldId="2145707863"/>
            <ac:spMk id="5" creationId="{75520428-A3B1-AA1F-99AC-5FCE7E17CDA3}"/>
          </ac:spMkLst>
        </pc:spChg>
        <pc:spChg chg="add del mod ord">
          <ac:chgData name="Sabrina Chisholm" userId="W1gzs4JULy3nhR+l3NEW8lCETVsiqxeqgGUAU3L4mFs=" providerId="None" clId="Web-{87B4B303-BBB5-4835-AD8B-8C2D251BB19D}" dt="2022-07-28T21:58:18.223" v="1760"/>
          <ac:spMkLst>
            <pc:docMk/>
            <pc:sldMk cId="3474818229" sldId="2145707863"/>
            <ac:spMk id="6" creationId="{AE95F2AB-4F34-FECC-749A-B82F8742DB21}"/>
          </ac:spMkLst>
        </pc:spChg>
        <pc:spChg chg="add del">
          <ac:chgData name="Sabrina Chisholm" userId="W1gzs4JULy3nhR+l3NEW8lCETVsiqxeqgGUAU3L4mFs=" providerId="None" clId="Web-{87B4B303-BBB5-4835-AD8B-8C2D251BB19D}" dt="2022-07-28T20:44:57.097" v="323"/>
          <ac:spMkLst>
            <pc:docMk/>
            <pc:sldMk cId="3474818229" sldId="2145707863"/>
            <ac:spMk id="7" creationId="{6131DD56-9671-C290-C30B-91B7BCEFAE6C}"/>
          </ac:spMkLst>
        </pc:spChg>
        <pc:spChg chg="add del">
          <ac:chgData name="Sabrina Chisholm" userId="W1gzs4JULy3nhR+l3NEW8lCETVsiqxeqgGUAU3L4mFs=" providerId="None" clId="Web-{87B4B303-BBB5-4835-AD8B-8C2D251BB19D}" dt="2022-07-28T20:44:57.097" v="322"/>
          <ac:spMkLst>
            <pc:docMk/>
            <pc:sldMk cId="3474818229" sldId="2145707863"/>
            <ac:spMk id="8" creationId="{8828E9F7-EA0D-797D-5FF6-EE9E3AF69903}"/>
          </ac:spMkLst>
        </pc:spChg>
        <pc:spChg chg="add del mod">
          <ac:chgData name="Sabrina Chisholm" userId="W1gzs4JULy3nhR+l3NEW8lCETVsiqxeqgGUAU3L4mFs=" providerId="None" clId="Web-{87B4B303-BBB5-4835-AD8B-8C2D251BB19D}" dt="2022-07-28T21:58:12.316" v="1756"/>
          <ac:spMkLst>
            <pc:docMk/>
            <pc:sldMk cId="3474818229" sldId="2145707863"/>
            <ac:spMk id="10" creationId="{69CD1649-E0E6-CED1-F8D9-1DA4C2A20655}"/>
          </ac:spMkLst>
        </pc:spChg>
        <pc:spChg chg="add del mod">
          <ac:chgData name="Sabrina Chisholm" userId="W1gzs4JULy3nhR+l3NEW8lCETVsiqxeqgGUAU3L4mFs=" providerId="None" clId="Web-{87B4B303-BBB5-4835-AD8B-8C2D251BB19D}" dt="2022-07-28T21:58:11.598" v="1755"/>
          <ac:spMkLst>
            <pc:docMk/>
            <pc:sldMk cId="3474818229" sldId="2145707863"/>
            <ac:spMk id="11" creationId="{C74A72A4-388A-629C-C827-66F035EDFA67}"/>
          </ac:spMkLst>
        </pc:spChg>
        <pc:spChg chg="add del mod">
          <ac:chgData name="Sabrina Chisholm" userId="W1gzs4JULy3nhR+l3NEW8lCETVsiqxeqgGUAU3L4mFs=" providerId="None" clId="Web-{87B4B303-BBB5-4835-AD8B-8C2D251BB19D}" dt="2022-07-28T21:58:17.691" v="1759"/>
          <ac:spMkLst>
            <pc:docMk/>
            <pc:sldMk cId="3474818229" sldId="2145707863"/>
            <ac:spMk id="14" creationId="{A0882557-4D1F-5285-C789-462596ABB79D}"/>
          </ac:spMkLst>
        </pc:spChg>
        <pc:spChg chg="add del mod">
          <ac:chgData name="Sabrina Chisholm" userId="W1gzs4JULy3nhR+l3NEW8lCETVsiqxeqgGUAU3L4mFs=" providerId="None" clId="Web-{87B4B303-BBB5-4835-AD8B-8C2D251BB19D}" dt="2022-07-28T21:58:15.020" v="1757"/>
          <ac:spMkLst>
            <pc:docMk/>
            <pc:sldMk cId="3474818229" sldId="2145707863"/>
            <ac:spMk id="15" creationId="{766DA3B8-2640-857E-9D04-41532099B9DF}"/>
          </ac:spMkLst>
        </pc:spChg>
        <pc:spChg chg="add del mod ord">
          <ac:chgData name="Sabrina Chisholm" userId="W1gzs4JULy3nhR+l3NEW8lCETVsiqxeqgGUAU3L4mFs=" providerId="None" clId="Web-{87B4B303-BBB5-4835-AD8B-8C2D251BB19D}" dt="2022-07-28T21:58:23.410" v="1762"/>
          <ac:spMkLst>
            <pc:docMk/>
            <pc:sldMk cId="3474818229" sldId="2145707863"/>
            <ac:spMk id="16" creationId="{10B44CC0-0BB7-741B-D153-D7C354F840EE}"/>
          </ac:spMkLst>
        </pc:spChg>
        <pc:spChg chg="add del mod ord">
          <ac:chgData name="Sabrina Chisholm" userId="W1gzs4JULy3nhR+l3NEW8lCETVsiqxeqgGUAU3L4mFs=" providerId="None" clId="Web-{87B4B303-BBB5-4835-AD8B-8C2D251BB19D}" dt="2022-07-28T21:58:21.879" v="1761"/>
          <ac:spMkLst>
            <pc:docMk/>
            <pc:sldMk cId="3474818229" sldId="2145707863"/>
            <ac:spMk id="17" creationId="{1646CE9F-104A-8CF8-2F76-E62D636E13D4}"/>
          </ac:spMkLst>
        </pc:spChg>
        <pc:spChg chg="add mod">
          <ac:chgData name="Sabrina Chisholm" userId="W1gzs4JULy3nhR+l3NEW8lCETVsiqxeqgGUAU3L4mFs=" providerId="None" clId="Web-{87B4B303-BBB5-4835-AD8B-8C2D251BB19D}" dt="2022-07-28T22:07:18.545" v="1859" actId="14100"/>
          <ac:spMkLst>
            <pc:docMk/>
            <pc:sldMk cId="3474818229" sldId="2145707863"/>
            <ac:spMk id="18" creationId="{4674F62D-991D-FF9A-0ED7-9EBFD5D28161}"/>
          </ac:spMkLst>
        </pc:spChg>
        <pc:spChg chg="add mod">
          <ac:chgData name="Sabrina Chisholm" userId="W1gzs4JULy3nhR+l3NEW8lCETVsiqxeqgGUAU3L4mFs=" providerId="None" clId="Web-{87B4B303-BBB5-4835-AD8B-8C2D251BB19D}" dt="2022-07-28T22:06:54.216" v="1856" actId="1076"/>
          <ac:spMkLst>
            <pc:docMk/>
            <pc:sldMk cId="3474818229" sldId="2145707863"/>
            <ac:spMk id="19" creationId="{AA61ECBF-CEA8-9818-1902-59588C410B8A}"/>
          </ac:spMkLst>
        </pc:spChg>
        <pc:spChg chg="add mod">
          <ac:chgData name="Sabrina Chisholm" userId="W1gzs4JULy3nhR+l3NEW8lCETVsiqxeqgGUAU3L4mFs=" providerId="None" clId="Web-{87B4B303-BBB5-4835-AD8B-8C2D251BB19D}" dt="2022-07-28T22:06:28.856" v="1848" actId="1076"/>
          <ac:spMkLst>
            <pc:docMk/>
            <pc:sldMk cId="3474818229" sldId="2145707863"/>
            <ac:spMk id="20" creationId="{F2FB51B7-5A20-5C5A-7DF6-22B7E075BCF6}"/>
          </ac:spMkLst>
        </pc:spChg>
        <pc:spChg chg="add mod">
          <ac:chgData name="Sabrina Chisholm" userId="W1gzs4JULy3nhR+l3NEW8lCETVsiqxeqgGUAU3L4mFs=" providerId="None" clId="Web-{87B4B303-BBB5-4835-AD8B-8C2D251BB19D}" dt="2022-07-28T22:06:20.950" v="1845" actId="1076"/>
          <ac:spMkLst>
            <pc:docMk/>
            <pc:sldMk cId="3474818229" sldId="2145707863"/>
            <ac:spMk id="21" creationId="{017A7449-9CED-6BFC-984D-1C983D7FB7E8}"/>
          </ac:spMkLst>
        </pc:spChg>
        <pc:spChg chg="add del mod">
          <ac:chgData name="Sabrina Chisholm" userId="W1gzs4JULy3nhR+l3NEW8lCETVsiqxeqgGUAU3L4mFs=" providerId="None" clId="Web-{87B4B303-BBB5-4835-AD8B-8C2D251BB19D}" dt="2022-07-28T22:06:34.528" v="1850"/>
          <ac:spMkLst>
            <pc:docMk/>
            <pc:sldMk cId="3474818229" sldId="2145707863"/>
            <ac:spMk id="25" creationId="{D1BF374E-045A-5680-5C1B-82FB35249E3D}"/>
          </ac:spMkLst>
        </pc:spChg>
        <pc:spChg chg="add del mod">
          <ac:chgData name="Sabrina Chisholm" userId="W1gzs4JULy3nhR+l3NEW8lCETVsiqxeqgGUAU3L4mFs=" providerId="None" clId="Web-{87B4B303-BBB5-4835-AD8B-8C2D251BB19D}" dt="2022-07-28T22:06:26.435" v="1847"/>
          <ac:spMkLst>
            <pc:docMk/>
            <pc:sldMk cId="3474818229" sldId="2145707863"/>
            <ac:spMk id="26" creationId="{04512078-459F-3123-C4E7-D31375A83FA3}"/>
          </ac:spMkLst>
        </pc:spChg>
        <pc:spChg chg="add del mod">
          <ac:chgData name="Sabrina Chisholm" userId="W1gzs4JULy3nhR+l3NEW8lCETVsiqxeqgGUAU3L4mFs=" providerId="None" clId="Web-{87B4B303-BBB5-4835-AD8B-8C2D251BB19D}" dt="2022-07-28T22:06:19.013" v="1844"/>
          <ac:spMkLst>
            <pc:docMk/>
            <pc:sldMk cId="3474818229" sldId="2145707863"/>
            <ac:spMk id="27" creationId="{A05B2F17-BA9A-79A5-26A3-D4D0C870CDDA}"/>
          </ac:spMkLst>
        </pc:spChg>
        <pc:spChg chg="add mod">
          <ac:chgData name="Sabrina Chisholm" userId="W1gzs4JULy3nhR+l3NEW8lCETVsiqxeqgGUAU3L4mFs=" providerId="None" clId="Web-{87B4B303-BBB5-4835-AD8B-8C2D251BB19D}" dt="2022-07-28T22:07:30.764" v="1860" actId="20577"/>
          <ac:spMkLst>
            <pc:docMk/>
            <pc:sldMk cId="3474818229" sldId="2145707863"/>
            <ac:spMk id="28" creationId="{0C261963-9CAF-4DB3-3996-E6DE7937035D}"/>
          </ac:spMkLst>
        </pc:spChg>
        <pc:spChg chg="add mod">
          <ac:chgData name="Sabrina Chisholm" userId="W1gzs4JULy3nhR+l3NEW8lCETVsiqxeqgGUAU3L4mFs=" providerId="None" clId="Web-{87B4B303-BBB5-4835-AD8B-8C2D251BB19D}" dt="2022-07-28T22:07:35.498" v="1861" actId="20577"/>
          <ac:spMkLst>
            <pc:docMk/>
            <pc:sldMk cId="3474818229" sldId="2145707863"/>
            <ac:spMk id="29" creationId="{F3FC5742-9B8A-7088-E1BC-884C0FD96E2A}"/>
          </ac:spMkLst>
        </pc:spChg>
        <pc:picChg chg="add del mod">
          <ac:chgData name="Sabrina Chisholm" userId="W1gzs4JULy3nhR+l3NEW8lCETVsiqxeqgGUAU3L4mFs=" providerId="None" clId="Web-{87B4B303-BBB5-4835-AD8B-8C2D251BB19D}" dt="2022-07-28T21:58:08.348" v="1752"/>
          <ac:picMkLst>
            <pc:docMk/>
            <pc:sldMk cId="3474818229" sldId="2145707863"/>
            <ac:picMk id="3" creationId="{AB291CEC-E9C2-88F9-091F-3D07CC5CCAB4}"/>
          </ac:picMkLst>
        </pc:picChg>
        <pc:picChg chg="add del">
          <ac:chgData name="Sabrina Chisholm" userId="W1gzs4JULy3nhR+l3NEW8lCETVsiqxeqgGUAU3L4mFs=" providerId="None" clId="Web-{87B4B303-BBB5-4835-AD8B-8C2D251BB19D}" dt="2022-07-28T20:44:57.097" v="321"/>
          <ac:picMkLst>
            <pc:docMk/>
            <pc:sldMk cId="3474818229" sldId="2145707863"/>
            <ac:picMk id="9" creationId="{73CEE76D-F8B5-E6C4-7366-E2D17794A1AF}"/>
          </ac:picMkLst>
        </pc:picChg>
        <pc:picChg chg="add del mod">
          <ac:chgData name="Sabrina Chisholm" userId="W1gzs4JULy3nhR+l3NEW8lCETVsiqxeqgGUAU3L4mFs=" providerId="None" clId="Web-{87B4B303-BBB5-4835-AD8B-8C2D251BB19D}" dt="2022-07-28T20:47:43.647" v="330"/>
          <ac:picMkLst>
            <pc:docMk/>
            <pc:sldMk cId="3474818229" sldId="2145707863"/>
            <ac:picMk id="12" creationId="{79B4B3A5-B3A1-6FEB-D61B-0DF69AF9A3EC}"/>
          </ac:picMkLst>
        </pc:picChg>
        <pc:picChg chg="add del mod modCrop">
          <ac:chgData name="Sabrina Chisholm" userId="W1gzs4JULy3nhR+l3NEW8lCETVsiqxeqgGUAU3L4mFs=" providerId="None" clId="Web-{87B4B303-BBB5-4835-AD8B-8C2D251BB19D}" dt="2022-07-28T21:58:10.926" v="1754"/>
          <ac:picMkLst>
            <pc:docMk/>
            <pc:sldMk cId="3474818229" sldId="2145707863"/>
            <ac:picMk id="13" creationId="{71198737-44B6-3D79-8315-2CE52F751B13}"/>
          </ac:picMkLst>
        </pc:picChg>
        <pc:cxnChg chg="add del mod">
          <ac:chgData name="Sabrina Chisholm" userId="W1gzs4JULy3nhR+l3NEW8lCETVsiqxeqgGUAU3L4mFs=" providerId="None" clId="Web-{87B4B303-BBB5-4835-AD8B-8C2D251BB19D}" dt="2022-07-28T22:02:55.665" v="1787"/>
          <ac:cxnSpMkLst>
            <pc:docMk/>
            <pc:sldMk cId="3474818229" sldId="2145707863"/>
            <ac:cxnSpMk id="22" creationId="{8270C0FB-2432-5E04-C51B-04830DFC184B}"/>
          </ac:cxnSpMkLst>
        </pc:cxnChg>
        <pc:cxnChg chg="add del">
          <ac:chgData name="Sabrina Chisholm" userId="W1gzs4JULy3nhR+l3NEW8lCETVsiqxeqgGUAU3L4mFs=" providerId="None" clId="Web-{87B4B303-BBB5-4835-AD8B-8C2D251BB19D}" dt="2022-07-28T22:02:35.071" v="1785"/>
          <ac:cxnSpMkLst>
            <pc:docMk/>
            <pc:sldMk cId="3474818229" sldId="2145707863"/>
            <ac:cxnSpMk id="24" creationId="{35BD5023-7187-55C6-98C1-2C95C04B8C6C}"/>
          </ac:cxnSpMkLst>
        </pc:cxnChg>
      </pc:sldChg>
      <pc:sldChg chg="ord">
        <pc:chgData name="Sabrina Chisholm" userId="W1gzs4JULy3nhR+l3NEW8lCETVsiqxeqgGUAU3L4mFs=" providerId="None" clId="Web-{87B4B303-BBB5-4835-AD8B-8C2D251BB19D}" dt="2022-07-28T22:11:52.972" v="1887"/>
        <pc:sldMkLst>
          <pc:docMk/>
          <pc:sldMk cId="30751390" sldId="2145707864"/>
        </pc:sldMkLst>
      </pc:sldChg>
      <pc:sldChg chg="addSp modSp ord">
        <pc:chgData name="Sabrina Chisholm" userId="W1gzs4JULy3nhR+l3NEW8lCETVsiqxeqgGUAU3L4mFs=" providerId="None" clId="Web-{87B4B303-BBB5-4835-AD8B-8C2D251BB19D}" dt="2022-07-28T22:41:26.019" v="2384" actId="20577"/>
        <pc:sldMkLst>
          <pc:docMk/>
          <pc:sldMk cId="679708460" sldId="2145707865"/>
        </pc:sldMkLst>
        <pc:spChg chg="mod ord">
          <ac:chgData name="Sabrina Chisholm" userId="W1gzs4JULy3nhR+l3NEW8lCETVsiqxeqgGUAU3L4mFs=" providerId="None" clId="Web-{87B4B303-BBB5-4835-AD8B-8C2D251BB19D}" dt="2022-07-28T22:11:25.877" v="1886" actId="14100"/>
          <ac:spMkLst>
            <pc:docMk/>
            <pc:sldMk cId="679708460" sldId="2145707865"/>
            <ac:spMk id="2" creationId="{00000000-0000-0000-0000-000000000000}"/>
          </ac:spMkLst>
        </pc:spChg>
        <pc:spChg chg="mod">
          <ac:chgData name="Sabrina Chisholm" userId="W1gzs4JULy3nhR+l3NEW8lCETVsiqxeqgGUAU3L4mFs=" providerId="None" clId="Web-{87B4B303-BBB5-4835-AD8B-8C2D251BB19D}" dt="2022-07-28T22:41:26.019" v="2384" actId="20577"/>
          <ac:spMkLst>
            <pc:docMk/>
            <pc:sldMk cId="679708460" sldId="2145707865"/>
            <ac:spMk id="3" creationId="{3B824682-116C-5DEE-272F-240ECBD32EF7}"/>
          </ac:spMkLst>
        </pc:spChg>
        <pc:spChg chg="add mod ord">
          <ac:chgData name="Sabrina Chisholm" userId="W1gzs4JULy3nhR+l3NEW8lCETVsiqxeqgGUAU3L4mFs=" providerId="None" clId="Web-{87B4B303-BBB5-4835-AD8B-8C2D251BB19D}" dt="2022-07-28T22:11:12.643" v="1883" actId="1076"/>
          <ac:spMkLst>
            <pc:docMk/>
            <pc:sldMk cId="679708460" sldId="2145707865"/>
            <ac:spMk id="4" creationId="{323AA441-9E0B-214C-F275-0921EF480FEA}"/>
          </ac:spMkLst>
        </pc:spChg>
        <pc:spChg chg="mod">
          <ac:chgData name="Sabrina Chisholm" userId="W1gzs4JULy3nhR+l3NEW8lCETVsiqxeqgGUAU3L4mFs=" providerId="None" clId="Web-{87B4B303-BBB5-4835-AD8B-8C2D251BB19D}" dt="2022-07-28T22:11:12.658" v="1884" actId="1076"/>
          <ac:spMkLst>
            <pc:docMk/>
            <pc:sldMk cId="679708460" sldId="2145707865"/>
            <ac:spMk id="5" creationId="{89BD5257-0B2C-232E-0306-4FCD16FC2D25}"/>
          </ac:spMkLst>
        </pc:spChg>
        <pc:picChg chg="mod">
          <ac:chgData name="Sabrina Chisholm" userId="W1gzs4JULy3nhR+l3NEW8lCETVsiqxeqgGUAU3L4mFs=" providerId="None" clId="Web-{87B4B303-BBB5-4835-AD8B-8C2D251BB19D}" dt="2022-07-28T22:09:31.016" v="1868" actId="1076"/>
          <ac:picMkLst>
            <pc:docMk/>
            <pc:sldMk cId="679708460" sldId="2145707865"/>
            <ac:picMk id="6" creationId="{3C5F4FE1-B94F-1BE1-82DB-07654290AD6A}"/>
          </ac:picMkLst>
        </pc:picChg>
      </pc:sldChg>
      <pc:sldChg chg="modSp ord">
        <pc:chgData name="Sabrina Chisholm" userId="W1gzs4JULy3nhR+l3NEW8lCETVsiqxeqgGUAU3L4mFs=" providerId="None" clId="Web-{87B4B303-BBB5-4835-AD8B-8C2D251BB19D}" dt="2022-07-28T22:12:01.284" v="1889"/>
        <pc:sldMkLst>
          <pc:docMk/>
          <pc:sldMk cId="1596079871" sldId="2145707866"/>
        </pc:sldMkLst>
        <pc:spChg chg="mod">
          <ac:chgData name="Sabrina Chisholm" userId="W1gzs4JULy3nhR+l3NEW8lCETVsiqxeqgGUAU3L4mFs=" providerId="None" clId="Web-{87B4B303-BBB5-4835-AD8B-8C2D251BB19D}" dt="2022-07-28T21:46:32.241" v="1523" actId="20577"/>
          <ac:spMkLst>
            <pc:docMk/>
            <pc:sldMk cId="1596079871" sldId="2145707866"/>
            <ac:spMk id="911" creationId="{684C8E90-F814-0A2E-8BA0-A30DBB1FB820}"/>
          </ac:spMkLst>
        </pc:spChg>
      </pc:sldChg>
      <pc:sldChg chg="modSp">
        <pc:chgData name="Sabrina Chisholm" userId="W1gzs4JULy3nhR+l3NEW8lCETVsiqxeqgGUAU3L4mFs=" providerId="None" clId="Web-{87B4B303-BBB5-4835-AD8B-8C2D251BB19D}" dt="2022-07-28T21:44:54.193" v="1499" actId="20577"/>
        <pc:sldMkLst>
          <pc:docMk/>
          <pc:sldMk cId="1508318252" sldId="2145707867"/>
        </pc:sldMkLst>
        <pc:spChg chg="mod">
          <ac:chgData name="Sabrina Chisholm" userId="W1gzs4JULy3nhR+l3NEW8lCETVsiqxeqgGUAU3L4mFs=" providerId="None" clId="Web-{87B4B303-BBB5-4835-AD8B-8C2D251BB19D}" dt="2022-07-28T21:44:54.193" v="1499" actId="20577"/>
          <ac:spMkLst>
            <pc:docMk/>
            <pc:sldMk cId="1508318252" sldId="2145707867"/>
            <ac:spMk id="16" creationId="{9D644444-E1C7-1B0C-B174-78F43032CD7F}"/>
          </ac:spMkLst>
        </pc:spChg>
      </pc:sldChg>
      <pc:sldChg chg="addSp delSp modSp">
        <pc:chgData name="Sabrina Chisholm" userId="W1gzs4JULy3nhR+l3NEW8lCETVsiqxeqgGUAU3L4mFs=" providerId="None" clId="Web-{87B4B303-BBB5-4835-AD8B-8C2D251BB19D}" dt="2022-07-28T21:40:47.891" v="1394" actId="20577"/>
        <pc:sldMkLst>
          <pc:docMk/>
          <pc:sldMk cId="3696985956" sldId="2145707868"/>
        </pc:sldMkLst>
        <pc:spChg chg="mod">
          <ac:chgData name="Sabrina Chisholm" userId="W1gzs4JULy3nhR+l3NEW8lCETVsiqxeqgGUAU3L4mFs=" providerId="None" clId="Web-{87B4B303-BBB5-4835-AD8B-8C2D251BB19D}" dt="2022-07-28T21:40:47.891" v="1394" actId="20577"/>
          <ac:spMkLst>
            <pc:docMk/>
            <pc:sldMk cId="3696985956" sldId="2145707868"/>
            <ac:spMk id="5" creationId="{281323B4-EC9E-0445-957F-23D4ABD628FD}"/>
          </ac:spMkLst>
        </pc:spChg>
        <pc:picChg chg="del">
          <ac:chgData name="Sabrina Chisholm" userId="W1gzs4JULy3nhR+l3NEW8lCETVsiqxeqgGUAU3L4mFs=" providerId="None" clId="Web-{87B4B303-BBB5-4835-AD8B-8C2D251BB19D}" dt="2022-07-28T21:39:05.233" v="1375"/>
          <ac:picMkLst>
            <pc:docMk/>
            <pc:sldMk cId="3696985956" sldId="2145707868"/>
            <ac:picMk id="3" creationId="{9A7EA800-89D8-B6E3-0FAB-7FD78249A9C6}"/>
          </ac:picMkLst>
        </pc:picChg>
        <pc:picChg chg="add mod">
          <ac:chgData name="Sabrina Chisholm" userId="W1gzs4JULy3nhR+l3NEW8lCETVsiqxeqgGUAU3L4mFs=" providerId="None" clId="Web-{87B4B303-BBB5-4835-AD8B-8C2D251BB19D}" dt="2022-07-28T21:40:04.328" v="1382" actId="1076"/>
          <ac:picMkLst>
            <pc:docMk/>
            <pc:sldMk cId="3696985956" sldId="2145707868"/>
            <ac:picMk id="4" creationId="{CCBA276D-0D27-A91C-6E0F-7AA13C2E7745}"/>
          </ac:picMkLst>
        </pc:picChg>
        <pc:picChg chg="add mod">
          <ac:chgData name="Sabrina Chisholm" userId="W1gzs4JULy3nhR+l3NEW8lCETVsiqxeqgGUAU3L4mFs=" providerId="None" clId="Web-{87B4B303-BBB5-4835-AD8B-8C2D251BB19D}" dt="2022-07-28T21:40:25.063" v="1384" actId="1076"/>
          <ac:picMkLst>
            <pc:docMk/>
            <pc:sldMk cId="3696985956" sldId="2145707868"/>
            <ac:picMk id="8" creationId="{3543F7E8-162A-6236-6385-BF85BF6CD5CA}"/>
          </ac:picMkLst>
        </pc:picChg>
      </pc:sldChg>
      <pc:sldChg chg="addSp delSp modSp">
        <pc:chgData name="Sabrina Chisholm" userId="W1gzs4JULy3nhR+l3NEW8lCETVsiqxeqgGUAU3L4mFs=" providerId="None" clId="Web-{87B4B303-BBB5-4835-AD8B-8C2D251BB19D}" dt="2022-07-28T22:32:54.635" v="2207" actId="14100"/>
        <pc:sldMkLst>
          <pc:docMk/>
          <pc:sldMk cId="2033016672" sldId="2145707872"/>
        </pc:sldMkLst>
        <pc:spChg chg="mod">
          <ac:chgData name="Sabrina Chisholm" userId="W1gzs4JULy3nhR+l3NEW8lCETVsiqxeqgGUAU3L4mFs=" providerId="None" clId="Web-{87B4B303-BBB5-4835-AD8B-8C2D251BB19D}" dt="2022-07-28T22:32:54.635" v="2207" actId="14100"/>
          <ac:spMkLst>
            <pc:docMk/>
            <pc:sldMk cId="2033016672" sldId="2145707872"/>
            <ac:spMk id="2" creationId="{8832A7E7-A906-49A3-D8D0-17F1E8107712}"/>
          </ac:spMkLst>
        </pc:spChg>
        <pc:spChg chg="del mod">
          <ac:chgData name="Sabrina Chisholm" userId="W1gzs4JULy3nhR+l3NEW8lCETVsiqxeqgGUAU3L4mFs=" providerId="None" clId="Web-{87B4B303-BBB5-4835-AD8B-8C2D251BB19D}" dt="2022-07-28T20:38:43.591" v="236"/>
          <ac:spMkLst>
            <pc:docMk/>
            <pc:sldMk cId="2033016672" sldId="2145707872"/>
            <ac:spMk id="4" creationId="{284C9405-6F47-F109-7124-CCB9A59141F2}"/>
          </ac:spMkLst>
        </pc:spChg>
        <pc:spChg chg="add del mod">
          <ac:chgData name="Sabrina Chisholm" userId="W1gzs4JULy3nhR+l3NEW8lCETVsiqxeqgGUAU3L4mFs=" providerId="None" clId="Web-{87B4B303-BBB5-4835-AD8B-8C2D251BB19D}" dt="2022-07-28T20:37:15.042" v="212"/>
          <ac:spMkLst>
            <pc:docMk/>
            <pc:sldMk cId="2033016672" sldId="2145707872"/>
            <ac:spMk id="6" creationId="{81EA4295-27CD-8747-D983-B5132144DE13}"/>
          </ac:spMkLst>
        </pc:spChg>
        <pc:spChg chg="add mod">
          <ac:chgData name="Sabrina Chisholm" userId="W1gzs4JULy3nhR+l3NEW8lCETVsiqxeqgGUAU3L4mFs=" providerId="None" clId="Web-{87B4B303-BBB5-4835-AD8B-8C2D251BB19D}" dt="2022-07-28T21:20:10.729" v="1233" actId="1076"/>
          <ac:spMkLst>
            <pc:docMk/>
            <pc:sldMk cId="2033016672" sldId="2145707872"/>
            <ac:spMk id="7" creationId="{EDAE320F-8B42-F8E5-8323-811C394865F6}"/>
          </ac:spMkLst>
        </pc:spChg>
        <pc:spChg chg="add mod">
          <ac:chgData name="Sabrina Chisholm" userId="W1gzs4JULy3nhR+l3NEW8lCETVsiqxeqgGUAU3L4mFs=" providerId="None" clId="Web-{87B4B303-BBB5-4835-AD8B-8C2D251BB19D}" dt="2022-07-28T21:20:10.744" v="1234" actId="1076"/>
          <ac:spMkLst>
            <pc:docMk/>
            <pc:sldMk cId="2033016672" sldId="2145707872"/>
            <ac:spMk id="8" creationId="{10165651-E214-0303-DE7A-DB88337F483B}"/>
          </ac:spMkLst>
        </pc:spChg>
        <pc:spChg chg="add mod">
          <ac:chgData name="Sabrina Chisholm" userId="W1gzs4JULy3nhR+l3NEW8lCETVsiqxeqgGUAU3L4mFs=" providerId="None" clId="Web-{87B4B303-BBB5-4835-AD8B-8C2D251BB19D}" dt="2022-07-28T21:20:10.760" v="1235" actId="1076"/>
          <ac:spMkLst>
            <pc:docMk/>
            <pc:sldMk cId="2033016672" sldId="2145707872"/>
            <ac:spMk id="9" creationId="{8744E008-D94B-65BA-34C2-23E3112197B1}"/>
          </ac:spMkLst>
        </pc:spChg>
        <pc:spChg chg="add del mod">
          <ac:chgData name="Sabrina Chisholm" userId="W1gzs4JULy3nhR+l3NEW8lCETVsiqxeqgGUAU3L4mFs=" providerId="None" clId="Web-{87B4B303-BBB5-4835-AD8B-8C2D251BB19D}" dt="2022-07-28T20:38:46.966" v="237"/>
          <ac:spMkLst>
            <pc:docMk/>
            <pc:sldMk cId="2033016672" sldId="2145707872"/>
            <ac:spMk id="12" creationId="{E8C964E3-0F71-6452-68DF-B6FB932698BE}"/>
          </ac:spMkLst>
        </pc:spChg>
        <pc:spChg chg="add mod ord">
          <ac:chgData name="Sabrina Chisholm" userId="W1gzs4JULy3nhR+l3NEW8lCETVsiqxeqgGUAU3L4mFs=" providerId="None" clId="Web-{87B4B303-BBB5-4835-AD8B-8C2D251BB19D}" dt="2022-07-28T21:20:10.713" v="1232" actId="1076"/>
          <ac:spMkLst>
            <pc:docMk/>
            <pc:sldMk cId="2033016672" sldId="2145707872"/>
            <ac:spMk id="13" creationId="{E4D5C304-3B10-8B1E-DA18-061613CF8779}"/>
          </ac:spMkLst>
        </pc:spChg>
        <pc:picChg chg="del">
          <ac:chgData name="Sabrina Chisholm" userId="W1gzs4JULy3nhR+l3NEW8lCETVsiqxeqgGUAU3L4mFs=" providerId="None" clId="Web-{87B4B303-BBB5-4835-AD8B-8C2D251BB19D}" dt="2022-07-28T20:37:11.839" v="211"/>
          <ac:picMkLst>
            <pc:docMk/>
            <pc:sldMk cId="2033016672" sldId="2145707872"/>
            <ac:picMk id="10" creationId="{38C0F295-43DF-56EE-B676-4D34EC310B87}"/>
          </ac:picMkLst>
        </pc:picChg>
        <pc:picChg chg="add del mod">
          <ac:chgData name="Sabrina Chisholm" userId="W1gzs4JULy3nhR+l3NEW8lCETVsiqxeqgGUAU3L4mFs=" providerId="None" clId="Web-{87B4B303-BBB5-4835-AD8B-8C2D251BB19D}" dt="2022-07-28T21:21:39.152" v="1239"/>
          <ac:picMkLst>
            <pc:docMk/>
            <pc:sldMk cId="2033016672" sldId="2145707872"/>
            <ac:picMk id="15" creationId="{FEB42167-F209-3B57-EAE1-9BD3253D6817}"/>
          </ac:picMkLst>
        </pc:picChg>
        <pc:picChg chg="add mod">
          <ac:chgData name="Sabrina Chisholm" userId="W1gzs4JULy3nhR+l3NEW8lCETVsiqxeqgGUAU3L4mFs=" providerId="None" clId="Web-{87B4B303-BBB5-4835-AD8B-8C2D251BB19D}" dt="2022-07-28T21:36:55.512" v="1307" actId="1076"/>
          <ac:picMkLst>
            <pc:docMk/>
            <pc:sldMk cId="2033016672" sldId="2145707872"/>
            <ac:picMk id="16" creationId="{2A8FB94A-A27A-4B06-EE92-B4A9405C78F1}"/>
          </ac:picMkLst>
        </pc:picChg>
        <pc:picChg chg="add del mod">
          <ac:chgData name="Sabrina Chisholm" userId="W1gzs4JULy3nhR+l3NEW8lCETVsiqxeqgGUAU3L4mFs=" providerId="None" clId="Web-{87B4B303-BBB5-4835-AD8B-8C2D251BB19D}" dt="2022-07-28T21:25:23.984" v="1247"/>
          <ac:picMkLst>
            <pc:docMk/>
            <pc:sldMk cId="2033016672" sldId="2145707872"/>
            <ac:picMk id="17" creationId="{99700541-608B-7351-4C01-C72FB59ACD8E}"/>
          </ac:picMkLst>
        </pc:picChg>
        <pc:picChg chg="add mod">
          <ac:chgData name="Sabrina Chisholm" userId="W1gzs4JULy3nhR+l3NEW8lCETVsiqxeqgGUAU3L4mFs=" providerId="None" clId="Web-{87B4B303-BBB5-4835-AD8B-8C2D251BB19D}" dt="2022-07-28T21:35:03.495" v="1290" actId="1076"/>
          <ac:picMkLst>
            <pc:docMk/>
            <pc:sldMk cId="2033016672" sldId="2145707872"/>
            <ac:picMk id="18" creationId="{1FCCF2FC-3D53-3E2F-1C0C-C8158985B88A}"/>
          </ac:picMkLst>
        </pc:picChg>
        <pc:picChg chg="add mod">
          <ac:chgData name="Sabrina Chisholm" userId="W1gzs4JULy3nhR+l3NEW8lCETVsiqxeqgGUAU3L4mFs=" providerId="None" clId="Web-{87B4B303-BBB5-4835-AD8B-8C2D251BB19D}" dt="2022-07-28T21:28:03.518" v="1257" actId="1076"/>
          <ac:picMkLst>
            <pc:docMk/>
            <pc:sldMk cId="2033016672" sldId="2145707872"/>
            <ac:picMk id="19" creationId="{4AF5F99E-D6D0-6368-7301-34B8F1A9FC40}"/>
          </ac:picMkLst>
        </pc:picChg>
        <pc:picChg chg="add mod ord modCrop">
          <ac:chgData name="Sabrina Chisholm" userId="W1gzs4JULy3nhR+l3NEW8lCETVsiqxeqgGUAU3L4mFs=" providerId="None" clId="Web-{87B4B303-BBB5-4835-AD8B-8C2D251BB19D}" dt="2022-07-28T21:36:51.762" v="1305" actId="1076"/>
          <ac:picMkLst>
            <pc:docMk/>
            <pc:sldMk cId="2033016672" sldId="2145707872"/>
            <ac:picMk id="20" creationId="{2C483D33-7FF9-2A68-26ED-A515ACF1E302}"/>
          </ac:picMkLst>
        </pc:picChg>
        <pc:picChg chg="add mod ord modCrop">
          <ac:chgData name="Sabrina Chisholm" userId="W1gzs4JULy3nhR+l3NEW8lCETVsiqxeqgGUAU3L4mFs=" providerId="None" clId="Web-{87B4B303-BBB5-4835-AD8B-8C2D251BB19D}" dt="2022-07-28T21:34:54.932" v="1289"/>
          <ac:picMkLst>
            <pc:docMk/>
            <pc:sldMk cId="2033016672" sldId="2145707872"/>
            <ac:picMk id="21" creationId="{5195F7D7-3AF5-0EBB-34E3-1C47F504997A}"/>
          </ac:picMkLst>
        </pc:picChg>
        <pc:picChg chg="add mod ord modCrop">
          <ac:chgData name="Sabrina Chisholm" userId="W1gzs4JULy3nhR+l3NEW8lCETVsiqxeqgGUAU3L4mFs=" providerId="None" clId="Web-{87B4B303-BBB5-4835-AD8B-8C2D251BB19D}" dt="2022-07-28T21:36:34.496" v="1301"/>
          <ac:picMkLst>
            <pc:docMk/>
            <pc:sldMk cId="2033016672" sldId="2145707872"/>
            <ac:picMk id="22" creationId="{63BADC80-6ACD-52B6-C61E-327BC99FB699}"/>
          </ac:picMkLst>
        </pc:picChg>
      </pc:sldChg>
      <pc:sldChg chg="modSp">
        <pc:chgData name="Sabrina Chisholm" userId="W1gzs4JULy3nhR+l3NEW8lCETVsiqxeqgGUAU3L4mFs=" providerId="None" clId="Web-{87B4B303-BBB5-4835-AD8B-8C2D251BB19D}" dt="2022-07-28T21:43:40.801" v="1498" actId="20577"/>
        <pc:sldMkLst>
          <pc:docMk/>
          <pc:sldMk cId="1614217491" sldId="2145707873"/>
        </pc:sldMkLst>
        <pc:spChg chg="mod">
          <ac:chgData name="Sabrina Chisholm" userId="W1gzs4JULy3nhR+l3NEW8lCETVsiqxeqgGUAU3L4mFs=" providerId="None" clId="Web-{87B4B303-BBB5-4835-AD8B-8C2D251BB19D}" dt="2022-07-28T21:43:40.801" v="1498" actId="20577"/>
          <ac:spMkLst>
            <pc:docMk/>
            <pc:sldMk cId="1614217491" sldId="2145707873"/>
            <ac:spMk id="3" creationId="{4F2623E9-2EEB-2D89-DC1C-70C52747992F}"/>
          </ac:spMkLst>
        </pc:spChg>
      </pc:sldChg>
      <pc:sldChg chg="delSp modSp ord">
        <pc:chgData name="Sabrina Chisholm" userId="W1gzs4JULy3nhR+l3NEW8lCETVsiqxeqgGUAU3L4mFs=" providerId="None" clId="Web-{87B4B303-BBB5-4835-AD8B-8C2D251BB19D}" dt="2022-07-28T21:46:05.819" v="1520"/>
        <pc:sldMkLst>
          <pc:docMk/>
          <pc:sldMk cId="1107847234" sldId="2145707880"/>
        </pc:sldMkLst>
        <pc:spChg chg="del">
          <ac:chgData name="Sabrina Chisholm" userId="W1gzs4JULy3nhR+l3NEW8lCETVsiqxeqgGUAU3L4mFs=" providerId="None" clId="Web-{87B4B303-BBB5-4835-AD8B-8C2D251BB19D}" dt="2022-07-28T21:46:05.819" v="1520"/>
          <ac:spMkLst>
            <pc:docMk/>
            <pc:sldMk cId="1107847234" sldId="2145707880"/>
            <ac:spMk id="7" creationId="{D0850E83-EE78-2467-2D31-E3AE021526DE}"/>
          </ac:spMkLst>
        </pc:spChg>
        <pc:picChg chg="mod">
          <ac:chgData name="Sabrina Chisholm" userId="W1gzs4JULy3nhR+l3NEW8lCETVsiqxeqgGUAU3L4mFs=" providerId="None" clId="Web-{87B4B303-BBB5-4835-AD8B-8C2D251BB19D}" dt="2022-07-28T20:42:53.626" v="305" actId="1076"/>
          <ac:picMkLst>
            <pc:docMk/>
            <pc:sldMk cId="1107847234" sldId="2145707880"/>
            <ac:picMk id="11" creationId="{19299D42-618D-F287-4088-E847D3914FDD}"/>
          </ac:picMkLst>
        </pc:picChg>
      </pc:sldChg>
      <pc:sldChg chg="delSp modSp ord">
        <pc:chgData name="Sabrina Chisholm" userId="W1gzs4JULy3nhR+l3NEW8lCETVsiqxeqgGUAU3L4mFs=" providerId="None" clId="Web-{87B4B303-BBB5-4835-AD8B-8C2D251BB19D}" dt="2022-07-28T21:46:09.132" v="1521"/>
        <pc:sldMkLst>
          <pc:docMk/>
          <pc:sldMk cId="461319900" sldId="2145707881"/>
        </pc:sldMkLst>
        <pc:spChg chg="mod">
          <ac:chgData name="Sabrina Chisholm" userId="W1gzs4JULy3nhR+l3NEW8lCETVsiqxeqgGUAU3L4mFs=" providerId="None" clId="Web-{87B4B303-BBB5-4835-AD8B-8C2D251BB19D}" dt="2022-07-28T20:34:00.744" v="161" actId="20577"/>
          <ac:spMkLst>
            <pc:docMk/>
            <pc:sldMk cId="461319900" sldId="2145707881"/>
            <ac:spMk id="4" creationId="{150A17B7-8E3A-EBD0-3555-799C2A9D9B94}"/>
          </ac:spMkLst>
        </pc:spChg>
        <pc:spChg chg="del">
          <ac:chgData name="Sabrina Chisholm" userId="W1gzs4JULy3nhR+l3NEW8lCETVsiqxeqgGUAU3L4mFs=" providerId="None" clId="Web-{87B4B303-BBB5-4835-AD8B-8C2D251BB19D}" dt="2022-07-28T21:46:09.132" v="1521"/>
          <ac:spMkLst>
            <pc:docMk/>
            <pc:sldMk cId="461319900" sldId="2145707881"/>
            <ac:spMk id="7" creationId="{D0850E83-EE78-2467-2D31-E3AE021526DE}"/>
          </ac:spMkLst>
        </pc:spChg>
        <pc:spChg chg="mod">
          <ac:chgData name="Sabrina Chisholm" userId="W1gzs4JULy3nhR+l3NEW8lCETVsiqxeqgGUAU3L4mFs=" providerId="None" clId="Web-{87B4B303-BBB5-4835-AD8B-8C2D251BB19D}" dt="2022-07-28T20:33:32.054" v="150" actId="20577"/>
          <ac:spMkLst>
            <pc:docMk/>
            <pc:sldMk cId="461319900" sldId="2145707881"/>
            <ac:spMk id="9" creationId="{F37F3332-BC77-23C7-698C-617598E875EA}"/>
          </ac:spMkLst>
        </pc:spChg>
        <pc:spChg chg="mod">
          <ac:chgData name="Sabrina Chisholm" userId="W1gzs4JULy3nhR+l3NEW8lCETVsiqxeqgGUAU3L4mFs=" providerId="None" clId="Web-{87B4B303-BBB5-4835-AD8B-8C2D251BB19D}" dt="2022-07-28T20:33:54.351" v="157" actId="1076"/>
          <ac:spMkLst>
            <pc:docMk/>
            <pc:sldMk cId="461319900" sldId="2145707881"/>
            <ac:spMk id="12" creationId="{BCD8F3DF-68E3-E2DF-D025-5B92C293FE65}"/>
          </ac:spMkLst>
        </pc:spChg>
        <pc:spChg chg="mod">
          <ac:chgData name="Sabrina Chisholm" userId="W1gzs4JULy3nhR+l3NEW8lCETVsiqxeqgGUAU3L4mFs=" providerId="None" clId="Web-{87B4B303-BBB5-4835-AD8B-8C2D251BB19D}" dt="2022-07-28T20:35:04.259" v="164" actId="20577"/>
          <ac:spMkLst>
            <pc:docMk/>
            <pc:sldMk cId="461319900" sldId="2145707881"/>
            <ac:spMk id="15" creationId="{FE5BBADC-EED2-041A-447B-77B069B5F3E0}"/>
          </ac:spMkLst>
        </pc:spChg>
        <pc:picChg chg="mod">
          <ac:chgData name="Sabrina Chisholm" userId="W1gzs4JULy3nhR+l3NEW8lCETVsiqxeqgGUAU3L4mFs=" providerId="None" clId="Web-{87B4B303-BBB5-4835-AD8B-8C2D251BB19D}" dt="2022-07-28T20:42:29.782" v="302"/>
          <ac:picMkLst>
            <pc:docMk/>
            <pc:sldMk cId="461319900" sldId="2145707881"/>
            <ac:picMk id="2" creationId="{99DC10F7-9EF6-8B0B-5366-92FF0415AA62}"/>
          </ac:picMkLst>
        </pc:picChg>
      </pc:sldChg>
      <pc:sldChg chg="ord">
        <pc:chgData name="Sabrina Chisholm" userId="W1gzs4JULy3nhR+l3NEW8lCETVsiqxeqgGUAU3L4mFs=" providerId="None" clId="Web-{87B4B303-BBB5-4835-AD8B-8C2D251BB19D}" dt="2022-07-28T22:52:14.140" v="2385"/>
        <pc:sldMkLst>
          <pc:docMk/>
          <pc:sldMk cId="1575556718" sldId="2145707883"/>
        </pc:sldMkLst>
      </pc:sldChg>
      <pc:sldChg chg="delSp modSp add replId">
        <pc:chgData name="Sabrina Chisholm" userId="W1gzs4JULy3nhR+l3NEW8lCETVsiqxeqgGUAU3L4mFs=" providerId="None" clId="Web-{87B4B303-BBB5-4835-AD8B-8C2D251BB19D}" dt="2022-07-28T21:10:28.890" v="946" actId="20577"/>
        <pc:sldMkLst>
          <pc:docMk/>
          <pc:sldMk cId="3700644377" sldId="2145707887"/>
        </pc:sldMkLst>
        <pc:spChg chg="mod">
          <ac:chgData name="Sabrina Chisholm" userId="W1gzs4JULy3nhR+l3NEW8lCETVsiqxeqgGUAU3L4mFs=" providerId="None" clId="Web-{87B4B303-BBB5-4835-AD8B-8C2D251BB19D}" dt="2022-07-28T21:09:03.311" v="930" actId="1076"/>
          <ac:spMkLst>
            <pc:docMk/>
            <pc:sldMk cId="3700644377" sldId="2145707887"/>
            <ac:spMk id="3" creationId="{BFA822C2-6E02-9834-47FE-003EE264AD5D}"/>
          </ac:spMkLst>
        </pc:spChg>
        <pc:spChg chg="del mod">
          <ac:chgData name="Sabrina Chisholm" userId="W1gzs4JULy3nhR+l3NEW8lCETVsiqxeqgGUAU3L4mFs=" providerId="None" clId="Web-{87B4B303-BBB5-4835-AD8B-8C2D251BB19D}" dt="2022-07-28T21:08:55.404" v="928"/>
          <ac:spMkLst>
            <pc:docMk/>
            <pc:sldMk cId="3700644377" sldId="2145707887"/>
            <ac:spMk id="5" creationId="{AA1CEB3A-ABCB-FEB5-8CC7-9FF3A872E3A9}"/>
          </ac:spMkLst>
        </pc:spChg>
        <pc:spChg chg="mod">
          <ac:chgData name="Sabrina Chisholm" userId="W1gzs4JULy3nhR+l3NEW8lCETVsiqxeqgGUAU3L4mFs=" providerId="None" clId="Web-{87B4B303-BBB5-4835-AD8B-8C2D251BB19D}" dt="2022-07-28T20:23:00.230" v="16" actId="20577"/>
          <ac:spMkLst>
            <pc:docMk/>
            <pc:sldMk cId="3700644377" sldId="2145707887"/>
            <ac:spMk id="8" creationId="{0801C287-815E-D347-9ADA-D13A3D725D66}"/>
          </ac:spMkLst>
        </pc:spChg>
        <pc:spChg chg="mod">
          <ac:chgData name="Sabrina Chisholm" userId="W1gzs4JULy3nhR+l3NEW8lCETVsiqxeqgGUAU3L4mFs=" providerId="None" clId="Web-{87B4B303-BBB5-4835-AD8B-8C2D251BB19D}" dt="2022-07-28T20:24:25.200" v="103" actId="20577"/>
          <ac:spMkLst>
            <pc:docMk/>
            <pc:sldMk cId="3700644377" sldId="2145707887"/>
            <ac:spMk id="11" creationId="{6A6CDA03-6B9D-E94D-A51B-AC2B564CC3AF}"/>
          </ac:spMkLst>
        </pc:spChg>
        <pc:spChg chg="mod">
          <ac:chgData name="Sabrina Chisholm" userId="W1gzs4JULy3nhR+l3NEW8lCETVsiqxeqgGUAU3L4mFs=" providerId="None" clId="Web-{87B4B303-BBB5-4835-AD8B-8C2D251BB19D}" dt="2022-07-28T21:10:28.890" v="946" actId="20577"/>
          <ac:spMkLst>
            <pc:docMk/>
            <pc:sldMk cId="3700644377" sldId="2145707887"/>
            <ac:spMk id="15" creationId="{15D4121F-976A-4B4B-AE67-78A97CA3D4AD}"/>
          </ac:spMkLst>
        </pc:spChg>
        <pc:spChg chg="mod">
          <ac:chgData name="Sabrina Chisholm" userId="W1gzs4JULy3nhR+l3NEW8lCETVsiqxeqgGUAU3L4mFs=" providerId="None" clId="Web-{87B4B303-BBB5-4835-AD8B-8C2D251BB19D}" dt="2022-07-28T20:22:49.199" v="4" actId="20577"/>
          <ac:spMkLst>
            <pc:docMk/>
            <pc:sldMk cId="3700644377" sldId="2145707887"/>
            <ac:spMk id="16" creationId="{01C8B457-F843-4240-B5F1-0AC0ED20D706}"/>
          </ac:spMkLst>
        </pc:spChg>
      </pc:sldChg>
      <pc:sldChg chg="addSp delSp modSp new">
        <pc:chgData name="Sabrina Chisholm" userId="W1gzs4JULy3nhR+l3NEW8lCETVsiqxeqgGUAU3L4mFs=" providerId="None" clId="Web-{87B4B303-BBB5-4835-AD8B-8C2D251BB19D}" dt="2022-07-28T21:57:34.847" v="1746" actId="14100"/>
        <pc:sldMkLst>
          <pc:docMk/>
          <pc:sldMk cId="2780473812" sldId="2145707888"/>
        </pc:sldMkLst>
        <pc:spChg chg="mod">
          <ac:chgData name="Sabrina Chisholm" userId="W1gzs4JULy3nhR+l3NEW8lCETVsiqxeqgGUAU3L4mFs=" providerId="None" clId="Web-{87B4B303-BBB5-4835-AD8B-8C2D251BB19D}" dt="2022-07-28T21:57:34.847" v="1746" actId="14100"/>
          <ac:spMkLst>
            <pc:docMk/>
            <pc:sldMk cId="2780473812" sldId="2145707888"/>
            <ac:spMk id="2" creationId="{CDF7ABCB-58C5-B079-1100-EB5C398DFB81}"/>
          </ac:spMkLst>
        </pc:spChg>
        <pc:spChg chg="del">
          <ac:chgData name="Sabrina Chisholm" userId="W1gzs4JULy3nhR+l3NEW8lCETVsiqxeqgGUAU3L4mFs=" providerId="None" clId="Web-{87B4B303-BBB5-4835-AD8B-8C2D251BB19D}" dt="2022-07-28T21:48:45.462" v="1537"/>
          <ac:spMkLst>
            <pc:docMk/>
            <pc:sldMk cId="2780473812" sldId="2145707888"/>
            <ac:spMk id="3" creationId="{6191F501-C8C7-0271-C512-BA8A330B5049}"/>
          </ac:spMkLst>
        </pc:spChg>
        <pc:spChg chg="mod">
          <ac:chgData name="Sabrina Chisholm" userId="W1gzs4JULy3nhR+l3NEW8lCETVsiqxeqgGUAU3L4mFs=" providerId="None" clId="Web-{87B4B303-BBB5-4835-AD8B-8C2D251BB19D}" dt="2022-07-28T21:54:24.984" v="1682" actId="20577"/>
          <ac:spMkLst>
            <pc:docMk/>
            <pc:sldMk cId="2780473812" sldId="2145707888"/>
            <ac:spMk id="4" creationId="{84981B1C-6BD6-60B8-3B9B-1F2CAD51AD70}"/>
          </ac:spMkLst>
        </pc:spChg>
        <pc:spChg chg="add mod">
          <ac:chgData name="Sabrina Chisholm" userId="W1gzs4JULy3nhR+l3NEW8lCETVsiqxeqgGUAU3L4mFs=" providerId="None" clId="Web-{87B4B303-BBB5-4835-AD8B-8C2D251BB19D}" dt="2022-07-28T21:49:06.947" v="1542"/>
          <ac:spMkLst>
            <pc:docMk/>
            <pc:sldMk cId="2780473812" sldId="2145707888"/>
            <ac:spMk id="8" creationId="{0A2BAA03-CD66-CCA3-161A-47FDE7F8AEF1}"/>
          </ac:spMkLst>
        </pc:spChg>
        <pc:picChg chg="add mod modCrop">
          <ac:chgData name="Sabrina Chisholm" userId="W1gzs4JULy3nhR+l3NEW8lCETVsiqxeqgGUAU3L4mFs=" providerId="None" clId="Web-{87B4B303-BBB5-4835-AD8B-8C2D251BB19D}" dt="2022-07-28T21:48:41.119" v="1536"/>
          <ac:picMkLst>
            <pc:docMk/>
            <pc:sldMk cId="2780473812" sldId="2145707888"/>
            <ac:picMk id="7" creationId="{51980168-4141-F5AB-F36C-DBB00B3B13D0}"/>
          </ac:picMkLst>
        </pc:picChg>
      </pc:sldChg>
      <pc:sldChg chg="addSp delSp modSp add replId">
        <pc:chgData name="Sabrina Chisholm" userId="W1gzs4JULy3nhR+l3NEW8lCETVsiqxeqgGUAU3L4mFs=" providerId="None" clId="Web-{87B4B303-BBB5-4835-AD8B-8C2D251BB19D}" dt="2022-07-28T21:57:49.425" v="1751" actId="20577"/>
        <pc:sldMkLst>
          <pc:docMk/>
          <pc:sldMk cId="14782225" sldId="2145707889"/>
        </pc:sldMkLst>
        <pc:spChg chg="mod">
          <ac:chgData name="Sabrina Chisholm" userId="W1gzs4JULy3nhR+l3NEW8lCETVsiqxeqgGUAU3L4mFs=" providerId="None" clId="Web-{87B4B303-BBB5-4835-AD8B-8C2D251BB19D}" dt="2022-07-28T21:57:15.534" v="1737" actId="1076"/>
          <ac:spMkLst>
            <pc:docMk/>
            <pc:sldMk cId="14782225" sldId="2145707889"/>
            <ac:spMk id="2" creationId="{CDF7ABCB-58C5-B079-1100-EB5C398DFB81}"/>
          </ac:spMkLst>
        </pc:spChg>
        <pc:spChg chg="del">
          <ac:chgData name="Sabrina Chisholm" userId="W1gzs4JULy3nhR+l3NEW8lCETVsiqxeqgGUAU3L4mFs=" providerId="None" clId="Web-{87B4B303-BBB5-4835-AD8B-8C2D251BB19D}" dt="2022-07-28T21:54:43.453" v="1685"/>
          <ac:spMkLst>
            <pc:docMk/>
            <pc:sldMk cId="14782225" sldId="2145707889"/>
            <ac:spMk id="3" creationId="{6191F501-C8C7-0271-C512-BA8A330B5049}"/>
          </ac:spMkLst>
        </pc:spChg>
        <pc:spChg chg="mod">
          <ac:chgData name="Sabrina Chisholm" userId="W1gzs4JULy3nhR+l3NEW8lCETVsiqxeqgGUAU3L4mFs=" providerId="None" clId="Web-{87B4B303-BBB5-4835-AD8B-8C2D251BB19D}" dt="2022-07-28T21:57:49.425" v="1751" actId="20577"/>
          <ac:spMkLst>
            <pc:docMk/>
            <pc:sldMk cId="14782225" sldId="2145707889"/>
            <ac:spMk id="4" creationId="{84981B1C-6BD6-60B8-3B9B-1F2CAD51AD70}"/>
          </ac:spMkLst>
        </pc:spChg>
        <pc:spChg chg="add">
          <ac:chgData name="Sabrina Chisholm" userId="W1gzs4JULy3nhR+l3NEW8lCETVsiqxeqgGUAU3L4mFs=" providerId="None" clId="Web-{87B4B303-BBB5-4835-AD8B-8C2D251BB19D}" dt="2022-07-28T21:54:34.656" v="1684"/>
          <ac:spMkLst>
            <pc:docMk/>
            <pc:sldMk cId="14782225" sldId="2145707889"/>
            <ac:spMk id="9" creationId="{24DA9F5D-AC20-9E22-FD85-5EDDD67F5373}"/>
          </ac:spMkLst>
        </pc:spChg>
        <pc:picChg chg="add del mod">
          <ac:chgData name="Sabrina Chisholm" userId="W1gzs4JULy3nhR+l3NEW8lCETVsiqxeqgGUAU3L4mFs=" providerId="None" clId="Web-{87B4B303-BBB5-4835-AD8B-8C2D251BB19D}" dt="2022-07-28T21:47:23.414" v="1530"/>
          <ac:picMkLst>
            <pc:docMk/>
            <pc:sldMk cId="14782225" sldId="2145707889"/>
            <ac:picMk id="7" creationId="{B7526228-5330-D93F-FAC4-BF87D63FF26A}"/>
          </ac:picMkLst>
        </pc:picChg>
        <pc:picChg chg="add mod">
          <ac:chgData name="Sabrina Chisholm" userId="W1gzs4JULy3nhR+l3NEW8lCETVsiqxeqgGUAU3L4mFs=" providerId="None" clId="Web-{87B4B303-BBB5-4835-AD8B-8C2D251BB19D}" dt="2022-07-28T21:55:01.219" v="1692" actId="1076"/>
          <ac:picMkLst>
            <pc:docMk/>
            <pc:sldMk cId="14782225" sldId="2145707889"/>
            <ac:picMk id="11" creationId="{4DE1F324-E231-463B-CD0B-C771DC0A22FF}"/>
          </ac:picMkLst>
        </pc:picChg>
      </pc:sldChg>
      <pc:sldChg chg="addSp delSp modSp new">
        <pc:chgData name="Sabrina Chisholm" userId="W1gzs4JULy3nhR+l3NEW8lCETVsiqxeqgGUAU3L4mFs=" providerId="None" clId="Web-{87B4B303-BBB5-4835-AD8B-8C2D251BB19D}" dt="2022-07-28T22:40:45.799" v="2378" actId="1076"/>
        <pc:sldMkLst>
          <pc:docMk/>
          <pc:sldMk cId="3250591040" sldId="2145707890"/>
        </pc:sldMkLst>
        <pc:spChg chg="mod">
          <ac:chgData name="Sabrina Chisholm" userId="W1gzs4JULy3nhR+l3NEW8lCETVsiqxeqgGUAU3L4mFs=" providerId="None" clId="Web-{87B4B303-BBB5-4835-AD8B-8C2D251BB19D}" dt="2022-07-28T22:40:45.799" v="2378" actId="1076"/>
          <ac:spMkLst>
            <pc:docMk/>
            <pc:sldMk cId="3250591040" sldId="2145707890"/>
            <ac:spMk id="2" creationId="{EACA25A4-F9A3-7BDF-5FA7-965CA85860AC}"/>
          </ac:spMkLst>
        </pc:spChg>
        <pc:spChg chg="del">
          <ac:chgData name="Sabrina Chisholm" userId="W1gzs4JULy3nhR+l3NEW8lCETVsiqxeqgGUAU3L4mFs=" providerId="None" clId="Web-{87B4B303-BBB5-4835-AD8B-8C2D251BB19D}" dt="2022-07-28T22:30:32.523" v="2135"/>
          <ac:spMkLst>
            <pc:docMk/>
            <pc:sldMk cId="3250591040" sldId="2145707890"/>
            <ac:spMk id="3" creationId="{94888995-AD0D-F4D5-C106-6FAEA23047F9}"/>
          </ac:spMkLst>
        </pc:spChg>
        <pc:spChg chg="del">
          <ac:chgData name="Sabrina Chisholm" userId="W1gzs4JULy3nhR+l3NEW8lCETVsiqxeqgGUAU3L4mFs=" providerId="None" clId="Web-{87B4B303-BBB5-4835-AD8B-8C2D251BB19D}" dt="2022-07-28T22:30:33.913" v="2136"/>
          <ac:spMkLst>
            <pc:docMk/>
            <pc:sldMk cId="3250591040" sldId="2145707890"/>
            <ac:spMk id="4" creationId="{11833F5F-E5C6-A122-AA79-D742F8310DF9}"/>
          </ac:spMkLst>
        </pc:spChg>
        <pc:spChg chg="add mod">
          <ac:chgData name="Sabrina Chisholm" userId="W1gzs4JULy3nhR+l3NEW8lCETVsiqxeqgGUAU3L4mFs=" providerId="None" clId="Web-{87B4B303-BBB5-4835-AD8B-8C2D251BB19D}" dt="2022-07-28T22:39:30.548" v="2341" actId="1076"/>
          <ac:spMkLst>
            <pc:docMk/>
            <pc:sldMk cId="3250591040" sldId="2145707890"/>
            <ac:spMk id="6" creationId="{9E4291DA-250B-C385-2067-DA0811F11B4C}"/>
          </ac:spMkLst>
        </pc:spChg>
        <pc:spChg chg="add del mod">
          <ac:chgData name="Sabrina Chisholm" userId="W1gzs4JULy3nhR+l3NEW8lCETVsiqxeqgGUAU3L4mFs=" providerId="None" clId="Web-{87B4B303-BBB5-4835-AD8B-8C2D251BB19D}" dt="2022-07-28T22:30:45.617" v="2141"/>
          <ac:spMkLst>
            <pc:docMk/>
            <pc:sldMk cId="3250591040" sldId="2145707890"/>
            <ac:spMk id="7" creationId="{D8FC7AAA-0681-D81B-C86C-048E3331FE9A}"/>
          </ac:spMkLst>
        </pc:spChg>
        <pc:spChg chg="add mod">
          <ac:chgData name="Sabrina Chisholm" userId="W1gzs4JULy3nhR+l3NEW8lCETVsiqxeqgGUAU3L4mFs=" providerId="None" clId="Web-{87B4B303-BBB5-4835-AD8B-8C2D251BB19D}" dt="2022-07-28T22:39:35.439" v="2343" actId="1076"/>
          <ac:spMkLst>
            <pc:docMk/>
            <pc:sldMk cId="3250591040" sldId="2145707890"/>
            <ac:spMk id="8" creationId="{B05C970E-1D56-A910-8328-14789AEEDE0A}"/>
          </ac:spMkLst>
        </pc:spChg>
        <pc:spChg chg="add mod">
          <ac:chgData name="Sabrina Chisholm" userId="W1gzs4JULy3nhR+l3NEW8lCETVsiqxeqgGUAU3L4mFs=" providerId="None" clId="Web-{87B4B303-BBB5-4835-AD8B-8C2D251BB19D}" dt="2022-07-28T22:40:23.315" v="2375" actId="1076"/>
          <ac:spMkLst>
            <pc:docMk/>
            <pc:sldMk cId="3250591040" sldId="2145707890"/>
            <ac:spMk id="9" creationId="{0121CC80-6303-C6D9-4233-9F0AFD0796B6}"/>
          </ac:spMkLst>
        </pc:spChg>
        <pc:spChg chg="add mod">
          <ac:chgData name="Sabrina Chisholm" userId="W1gzs4JULy3nhR+l3NEW8lCETVsiqxeqgGUAU3L4mFs=" providerId="None" clId="Web-{87B4B303-BBB5-4835-AD8B-8C2D251BB19D}" dt="2022-07-28T22:40:13.283" v="2373" actId="20577"/>
          <ac:spMkLst>
            <pc:docMk/>
            <pc:sldMk cId="3250591040" sldId="2145707890"/>
            <ac:spMk id="10" creationId="{B383A7C8-F346-8635-F219-DE6BA78F5BA8}"/>
          </ac:spMkLst>
        </pc:spChg>
      </pc:sldChg>
      <pc:sldChg chg="addSp delSp modSp new del">
        <pc:chgData name="Sabrina Chisholm" userId="W1gzs4JULy3nhR+l3NEW8lCETVsiqxeqgGUAU3L4mFs=" providerId="None" clId="Web-{87B4B303-BBB5-4835-AD8B-8C2D251BB19D}" dt="2022-07-28T22:29:12.678" v="2106"/>
        <pc:sldMkLst>
          <pc:docMk/>
          <pc:sldMk cId="3632561617" sldId="2145707890"/>
        </pc:sldMkLst>
        <pc:spChg chg="add mod">
          <ac:chgData name="Sabrina Chisholm" userId="W1gzs4JULy3nhR+l3NEW8lCETVsiqxeqgGUAU3L4mFs=" providerId="None" clId="Web-{87B4B303-BBB5-4835-AD8B-8C2D251BB19D}" dt="2022-07-28T22:23:29.390" v="1927" actId="1076"/>
          <ac:spMkLst>
            <pc:docMk/>
            <pc:sldMk cId="3632561617" sldId="2145707890"/>
            <ac:spMk id="3" creationId="{AC8E0704-01E6-AB0C-EFB5-DE3035B84A7E}"/>
          </ac:spMkLst>
        </pc:spChg>
        <pc:spChg chg="add mod">
          <ac:chgData name="Sabrina Chisholm" userId="W1gzs4JULy3nhR+l3NEW8lCETVsiqxeqgGUAU3L4mFs=" providerId="None" clId="Web-{87B4B303-BBB5-4835-AD8B-8C2D251BB19D}" dt="2022-07-28T22:24:37.657" v="1943" actId="1076"/>
          <ac:spMkLst>
            <pc:docMk/>
            <pc:sldMk cId="3632561617" sldId="2145707890"/>
            <ac:spMk id="5" creationId="{C9FFEAA9-34BE-616E-E7FA-EF91DC72BD3A}"/>
          </ac:spMkLst>
        </pc:spChg>
        <pc:spChg chg="add mod">
          <ac:chgData name="Sabrina Chisholm" userId="W1gzs4JULy3nhR+l3NEW8lCETVsiqxeqgGUAU3L4mFs=" providerId="None" clId="Web-{87B4B303-BBB5-4835-AD8B-8C2D251BB19D}" dt="2022-07-28T22:24:47.860" v="1945"/>
          <ac:spMkLst>
            <pc:docMk/>
            <pc:sldMk cId="3632561617" sldId="2145707890"/>
            <ac:spMk id="7" creationId="{DCEC5F3C-8405-BF60-2590-4E0FA199F996}"/>
          </ac:spMkLst>
        </pc:spChg>
        <pc:spChg chg="add mod">
          <ac:chgData name="Sabrina Chisholm" userId="W1gzs4JULy3nhR+l3NEW8lCETVsiqxeqgGUAU3L4mFs=" providerId="None" clId="Web-{87B4B303-BBB5-4835-AD8B-8C2D251BB19D}" dt="2022-07-28T22:26:22.346" v="1979" actId="20577"/>
          <ac:spMkLst>
            <pc:docMk/>
            <pc:sldMk cId="3632561617" sldId="2145707890"/>
            <ac:spMk id="8" creationId="{EBE7EF5A-5EA2-EBDE-5BCC-01DB429BDE37}"/>
          </ac:spMkLst>
        </pc:spChg>
        <pc:spChg chg="add mod">
          <ac:chgData name="Sabrina Chisholm" userId="W1gzs4JULy3nhR+l3NEW8lCETVsiqxeqgGUAU3L4mFs=" providerId="None" clId="Web-{87B4B303-BBB5-4835-AD8B-8C2D251BB19D}" dt="2022-07-28T22:26:38.331" v="1981" actId="1076"/>
          <ac:spMkLst>
            <pc:docMk/>
            <pc:sldMk cId="3632561617" sldId="2145707890"/>
            <ac:spMk id="9" creationId="{5CA10080-FC1D-A606-B5C1-9A12AEE4690B}"/>
          </ac:spMkLst>
        </pc:spChg>
        <pc:cxnChg chg="add del mod">
          <ac:chgData name="Sabrina Chisholm" userId="W1gzs4JULy3nhR+l3NEW8lCETVsiqxeqgGUAU3L4mFs=" providerId="None" clId="Web-{87B4B303-BBB5-4835-AD8B-8C2D251BB19D}" dt="2022-07-28T22:24:18.313" v="1938"/>
          <ac:cxnSpMkLst>
            <pc:docMk/>
            <pc:sldMk cId="3632561617" sldId="2145707890"/>
            <ac:cxnSpMk id="4" creationId="{A9CCC792-F8E2-F886-2221-5BD178F4B257}"/>
          </ac:cxnSpMkLst>
        </pc:cxnChg>
        <pc:cxnChg chg="add del mod">
          <ac:chgData name="Sabrina Chisholm" userId="W1gzs4JULy3nhR+l3NEW8lCETVsiqxeqgGUAU3L4mFs=" providerId="None" clId="Web-{87B4B303-BBB5-4835-AD8B-8C2D251BB19D}" dt="2022-07-28T22:24:16.329" v="1937"/>
          <ac:cxnSpMkLst>
            <pc:docMk/>
            <pc:sldMk cId="3632561617" sldId="2145707890"/>
            <ac:cxnSpMk id="6" creationId="{64A771C1-1DE5-32EC-6403-C09B05E3226F}"/>
          </ac:cxnSpMkLst>
        </pc:cxnChg>
      </pc:sldChg>
      <pc:sldChg chg="add del replId">
        <pc:chgData name="Sabrina Chisholm" userId="W1gzs4JULy3nhR+l3NEW8lCETVsiqxeqgGUAU3L4mFs=" providerId="None" clId="Web-{87B4B303-BBB5-4835-AD8B-8C2D251BB19D}" dt="2022-07-28T22:30:55.992" v="2145"/>
        <pc:sldMkLst>
          <pc:docMk/>
          <pc:sldMk cId="880891578" sldId="2145707891"/>
        </pc:sldMkLst>
      </pc:sldChg>
    </pc:docChg>
  </pc:docChgLst>
  <pc:docChgLst>
    <pc:chgData name="Samantha Halperin" clId="Web-{503C348C-212F-474A-93DC-11BFA31DADC1}"/>
    <pc:docChg chg="modSld">
      <pc:chgData name="Samantha Halperin" userId="" providerId="" clId="Web-{503C348C-212F-474A-93DC-11BFA31DADC1}" dt="2022-08-03T16:19:22.119" v="113"/>
      <pc:docMkLst>
        <pc:docMk/>
      </pc:docMkLst>
      <pc:sldChg chg="modSp modNotes">
        <pc:chgData name="Samantha Halperin" userId="" providerId="" clId="Web-{503C348C-212F-474A-93DC-11BFA31DADC1}" dt="2022-08-03T16:19:22.119" v="113"/>
        <pc:sldMkLst>
          <pc:docMk/>
          <pc:sldMk cId="848992515" sldId="2145707853"/>
        </pc:sldMkLst>
        <pc:spChg chg="mod">
          <ac:chgData name="Samantha Halperin" userId="" providerId="" clId="Web-{503C348C-212F-474A-93DC-11BFA31DADC1}" dt="2022-08-03T16:19:17.369" v="109" actId="20577"/>
          <ac:spMkLst>
            <pc:docMk/>
            <pc:sldMk cId="848992515" sldId="2145707853"/>
            <ac:spMk id="5" creationId="{AB40684E-83BE-2AF6-1915-E1F7E2958184}"/>
          </ac:spMkLst>
        </pc:spChg>
      </pc:sldChg>
      <pc:sldChg chg="addSp modSp">
        <pc:chgData name="Samantha Halperin" userId="" providerId="" clId="Web-{503C348C-212F-474A-93DC-11BFA31DADC1}" dt="2022-08-03T16:12:11.262" v="18" actId="14100"/>
        <pc:sldMkLst>
          <pc:docMk/>
          <pc:sldMk cId="2038065411" sldId="2145707855"/>
        </pc:sldMkLst>
        <pc:picChg chg="add mod">
          <ac:chgData name="Samantha Halperin" userId="" providerId="" clId="Web-{503C348C-212F-474A-93DC-11BFA31DADC1}" dt="2022-08-03T16:12:11.262" v="18" actId="14100"/>
          <ac:picMkLst>
            <pc:docMk/>
            <pc:sldMk cId="2038065411" sldId="2145707855"/>
            <ac:picMk id="5" creationId="{11ED7401-C15B-A17D-5FA1-464AAB79FF79}"/>
          </ac:picMkLst>
        </pc:picChg>
      </pc:sldChg>
      <pc:sldChg chg="modSp">
        <pc:chgData name="Samantha Halperin" userId="" providerId="" clId="Web-{503C348C-212F-474A-93DC-11BFA31DADC1}" dt="2022-08-03T16:11:39.808" v="12" actId="20577"/>
        <pc:sldMkLst>
          <pc:docMk/>
          <pc:sldMk cId="1316866780" sldId="2145707870"/>
        </pc:sldMkLst>
        <pc:spChg chg="mod">
          <ac:chgData name="Samantha Halperin" userId="" providerId="" clId="Web-{503C348C-212F-474A-93DC-11BFA31DADC1}" dt="2022-08-03T16:11:27.011" v="9" actId="20577"/>
          <ac:spMkLst>
            <pc:docMk/>
            <pc:sldMk cId="1316866780" sldId="2145707870"/>
            <ac:spMk id="6" creationId="{446C5A58-FD33-560A-4898-D110DA695CBC}"/>
          </ac:spMkLst>
        </pc:spChg>
        <pc:spChg chg="mod">
          <ac:chgData name="Samantha Halperin" userId="" providerId="" clId="Web-{503C348C-212F-474A-93DC-11BFA31DADC1}" dt="2022-08-03T16:11:39.808" v="12" actId="20577"/>
          <ac:spMkLst>
            <pc:docMk/>
            <pc:sldMk cId="1316866780" sldId="2145707870"/>
            <ac:spMk id="8" creationId="{B1B7B3DD-F22E-32AD-424F-8F6B42DCDA2D}"/>
          </ac:spMkLst>
        </pc:spChg>
      </pc:sldChg>
      <pc:sldChg chg="modSp">
        <pc:chgData name="Samantha Halperin" userId="" providerId="" clId="Web-{503C348C-212F-474A-93DC-11BFA31DADC1}" dt="2022-08-03T16:10:54.885" v="1" actId="20577"/>
        <pc:sldMkLst>
          <pc:docMk/>
          <pc:sldMk cId="3250591040" sldId="2145707890"/>
        </pc:sldMkLst>
        <pc:spChg chg="mod">
          <ac:chgData name="Samantha Halperin" userId="" providerId="" clId="Web-{503C348C-212F-474A-93DC-11BFA31DADC1}" dt="2022-08-03T16:10:54.885" v="1" actId="20577"/>
          <ac:spMkLst>
            <pc:docMk/>
            <pc:sldMk cId="3250591040" sldId="2145707890"/>
            <ac:spMk id="2" creationId="{EACA25A4-F9A3-7BDF-5FA7-965CA85860AC}"/>
          </ac:spMkLst>
        </pc:spChg>
      </pc:sldChg>
    </pc:docChg>
  </pc:docChgLst>
  <pc:docChgLst>
    <pc:chgData name="Khalyn Harris" userId="alwGR+R7JzAZddiNQCd7nLZVjRD3AnjldJUWuaDk1ZA=" providerId="None" clId="Web-{D9EF4424-5A81-4309-83DC-682D80C6C3DB}"/>
    <pc:docChg chg="mod">
      <pc:chgData name="Khalyn Harris" userId="alwGR+R7JzAZddiNQCd7nLZVjRD3AnjldJUWuaDk1ZA=" providerId="None" clId="Web-{D9EF4424-5A81-4309-83DC-682D80C6C3DB}" dt="2022-07-26T16:55:54.155" v="1"/>
      <pc:docMkLst>
        <pc:docMk/>
      </pc:docMkLst>
      <pc:sldChg chg="modCm">
        <pc:chgData name="Khalyn Harris" userId="alwGR+R7JzAZddiNQCd7nLZVjRD3AnjldJUWuaDk1ZA=" providerId="None" clId="Web-{D9EF4424-5A81-4309-83DC-682D80C6C3DB}" dt="2022-07-26T16:55:54.155" v="1"/>
        <pc:sldMkLst>
          <pc:docMk/>
          <pc:sldMk cId="171280391" sldId="258"/>
        </pc:sldMkLst>
      </pc:sldChg>
    </pc:docChg>
  </pc:docChgLst>
  <pc:docChgLst>
    <pc:chgData name="Samantha Halperin" clId="Web-{8E43B798-432F-4914-A70F-F2038A3B776B}"/>
    <pc:docChg chg="addSld delSld modSld">
      <pc:chgData name="Samantha Halperin" userId="" providerId="" clId="Web-{8E43B798-432F-4914-A70F-F2038A3B776B}" dt="2022-07-28T16:32:59.897" v="1289" actId="20577"/>
      <pc:docMkLst>
        <pc:docMk/>
      </pc:docMkLst>
      <pc:sldChg chg="addSp delSp modSp">
        <pc:chgData name="Samantha Halperin" userId="" providerId="" clId="Web-{8E43B798-432F-4914-A70F-F2038A3B776B}" dt="2022-07-28T16:16:53.873" v="1046" actId="14100"/>
        <pc:sldMkLst>
          <pc:docMk/>
          <pc:sldMk cId="4238406890" sldId="2145707854"/>
        </pc:sldMkLst>
        <pc:spChg chg="add del mod">
          <ac:chgData name="Samantha Halperin" userId="" providerId="" clId="Web-{8E43B798-432F-4914-A70F-F2038A3B776B}" dt="2022-07-28T15:47:55.452" v="418" actId="20577"/>
          <ac:spMkLst>
            <pc:docMk/>
            <pc:sldMk cId="4238406890" sldId="2145707854"/>
            <ac:spMk id="2" creationId="{00000000-0000-0000-0000-000000000000}"/>
          </ac:spMkLst>
        </pc:spChg>
        <pc:spChg chg="mod">
          <ac:chgData name="Samantha Halperin" userId="" providerId="" clId="Web-{8E43B798-432F-4914-A70F-F2038A3B776B}" dt="2022-07-28T16:10:50.870" v="1002" actId="20577"/>
          <ac:spMkLst>
            <pc:docMk/>
            <pc:sldMk cId="4238406890" sldId="2145707854"/>
            <ac:spMk id="3" creationId="{3B824682-116C-5DEE-272F-240ECBD32EF7}"/>
          </ac:spMkLst>
        </pc:spChg>
        <pc:spChg chg="add del">
          <ac:chgData name="Samantha Halperin" userId="" providerId="" clId="Web-{8E43B798-432F-4914-A70F-F2038A3B776B}" dt="2022-07-28T15:47:06.420" v="405"/>
          <ac:spMkLst>
            <pc:docMk/>
            <pc:sldMk cId="4238406890" sldId="2145707854"/>
            <ac:spMk id="5" creationId="{93CF6093-1288-9804-7EA0-4099ECA34152}"/>
          </ac:spMkLst>
        </pc:spChg>
        <pc:spChg chg="add">
          <ac:chgData name="Samantha Halperin" userId="" providerId="" clId="Web-{8E43B798-432F-4914-A70F-F2038A3B776B}" dt="2022-07-28T15:47:46.218" v="415"/>
          <ac:spMkLst>
            <pc:docMk/>
            <pc:sldMk cId="4238406890" sldId="2145707854"/>
            <ac:spMk id="6" creationId="{A8CC0A0E-D627-0260-FE61-8A256094775E}"/>
          </ac:spMkLst>
        </pc:spChg>
        <pc:spChg chg="add mod ord">
          <ac:chgData name="Samantha Halperin" userId="" providerId="" clId="Web-{8E43B798-432F-4914-A70F-F2038A3B776B}" dt="2022-07-28T16:11:47.324" v="1018" actId="1076"/>
          <ac:spMkLst>
            <pc:docMk/>
            <pc:sldMk cId="4238406890" sldId="2145707854"/>
            <ac:spMk id="7" creationId="{C0DA32FB-23FB-44E4-AE63-80A910C45457}"/>
          </ac:spMkLst>
        </pc:spChg>
        <pc:spChg chg="add mod">
          <ac:chgData name="Samantha Halperin" userId="" providerId="" clId="Web-{8E43B798-432F-4914-A70F-F2038A3B776B}" dt="2022-07-28T16:12:22.761" v="1031" actId="20577"/>
          <ac:spMkLst>
            <pc:docMk/>
            <pc:sldMk cId="4238406890" sldId="2145707854"/>
            <ac:spMk id="9" creationId="{43F3CF87-B84C-0EAC-C170-895AA161AE1F}"/>
          </ac:spMkLst>
        </pc:spChg>
        <pc:spChg chg="add mod">
          <ac:chgData name="Samantha Halperin" userId="" providerId="" clId="Web-{8E43B798-432F-4914-A70F-F2038A3B776B}" dt="2022-07-28T16:11:53.121" v="1019" actId="1076"/>
          <ac:spMkLst>
            <pc:docMk/>
            <pc:sldMk cId="4238406890" sldId="2145707854"/>
            <ac:spMk id="11" creationId="{590159D9-C463-73EB-C192-7CD10CE29592}"/>
          </ac:spMkLst>
        </pc:spChg>
        <pc:spChg chg="add mod">
          <ac:chgData name="Samantha Halperin" userId="" providerId="" clId="Web-{8E43B798-432F-4914-A70F-F2038A3B776B}" dt="2022-07-28T16:11:58.527" v="1020" actId="1076"/>
          <ac:spMkLst>
            <pc:docMk/>
            <pc:sldMk cId="4238406890" sldId="2145707854"/>
            <ac:spMk id="12" creationId="{DB9AD755-0533-7396-1B26-8AC1560F7232}"/>
          </ac:spMkLst>
        </pc:spChg>
        <pc:spChg chg="add mod">
          <ac:chgData name="Samantha Halperin" userId="" providerId="" clId="Web-{8E43B798-432F-4914-A70F-F2038A3B776B}" dt="2022-07-28T16:11:33.339" v="1013" actId="1076"/>
          <ac:spMkLst>
            <pc:docMk/>
            <pc:sldMk cId="4238406890" sldId="2145707854"/>
            <ac:spMk id="14" creationId="{700C8094-9F50-BD4A-382F-5B42BBAD435E}"/>
          </ac:spMkLst>
        </pc:spChg>
        <pc:spChg chg="add mod">
          <ac:chgData name="Samantha Halperin" userId="" providerId="" clId="Web-{8E43B798-432F-4914-A70F-F2038A3B776B}" dt="2022-07-28T16:11:36.480" v="1014" actId="1076"/>
          <ac:spMkLst>
            <pc:docMk/>
            <pc:sldMk cId="4238406890" sldId="2145707854"/>
            <ac:spMk id="15" creationId="{1D1B1CFB-31A1-AD18-E492-2B7A78B74CFD}"/>
          </ac:spMkLst>
        </pc:spChg>
        <pc:spChg chg="add mod ord">
          <ac:chgData name="Samantha Halperin" userId="" providerId="" clId="Web-{8E43B798-432F-4914-A70F-F2038A3B776B}" dt="2022-07-28T16:11:43.636" v="1017" actId="1076"/>
          <ac:spMkLst>
            <pc:docMk/>
            <pc:sldMk cId="4238406890" sldId="2145707854"/>
            <ac:spMk id="16" creationId="{CDF0C9AD-FB1A-74A7-CD5A-33FF2F8BEE5C}"/>
          </ac:spMkLst>
        </pc:spChg>
        <pc:spChg chg="add del mod">
          <ac:chgData name="Samantha Halperin" userId="" providerId="" clId="Web-{8E43B798-432F-4914-A70F-F2038A3B776B}" dt="2022-07-28T16:08:53.291" v="963"/>
          <ac:spMkLst>
            <pc:docMk/>
            <pc:sldMk cId="4238406890" sldId="2145707854"/>
            <ac:spMk id="17" creationId="{8CEE6419-ADBE-A296-C9DB-E5F3A7A4EAC7}"/>
          </ac:spMkLst>
        </pc:spChg>
        <pc:picChg chg="add del mod modCrop">
          <ac:chgData name="Samantha Halperin" userId="" providerId="" clId="Web-{8E43B798-432F-4914-A70F-F2038A3B776B}" dt="2022-07-28T16:13:41.559" v="1032"/>
          <ac:picMkLst>
            <pc:docMk/>
            <pc:sldMk cId="4238406890" sldId="2145707854"/>
            <ac:picMk id="4" creationId="{1B7B3658-364C-4150-5716-750C39ED3728}"/>
          </ac:picMkLst>
        </pc:picChg>
        <pc:picChg chg="add mod modCrop">
          <ac:chgData name="Samantha Halperin" userId="" providerId="" clId="Web-{8E43B798-432F-4914-A70F-F2038A3B776B}" dt="2022-07-28T16:12:06.605" v="1022" actId="1076"/>
          <ac:picMkLst>
            <pc:docMk/>
            <pc:sldMk cId="4238406890" sldId="2145707854"/>
            <ac:picMk id="10" creationId="{BA54A6EE-1AEE-2D05-E0AD-85D399C9359B}"/>
          </ac:picMkLst>
        </pc:picChg>
        <pc:picChg chg="add del mod">
          <ac:chgData name="Samantha Halperin" userId="" providerId="" clId="Web-{8E43B798-432F-4914-A70F-F2038A3B776B}" dt="2022-07-28T16:16:32.576" v="1038"/>
          <ac:picMkLst>
            <pc:docMk/>
            <pc:sldMk cId="4238406890" sldId="2145707854"/>
            <ac:picMk id="18" creationId="{5D0803DC-93F0-94BC-7BFF-D797189F127D}"/>
          </ac:picMkLst>
        </pc:picChg>
        <pc:picChg chg="add mod modCrop">
          <ac:chgData name="Samantha Halperin" userId="" providerId="" clId="Web-{8E43B798-432F-4914-A70F-F2038A3B776B}" dt="2022-07-28T16:16:53.873" v="1046" actId="14100"/>
          <ac:picMkLst>
            <pc:docMk/>
            <pc:sldMk cId="4238406890" sldId="2145707854"/>
            <ac:picMk id="19" creationId="{D18F1127-0614-0012-8890-7374EAA02130}"/>
          </ac:picMkLst>
        </pc:picChg>
      </pc:sldChg>
      <pc:sldChg chg="addSp delSp modSp">
        <pc:chgData name="Samantha Halperin" userId="" providerId="" clId="Web-{8E43B798-432F-4914-A70F-F2038A3B776B}" dt="2022-07-28T16:32:59.897" v="1289" actId="20577"/>
        <pc:sldMkLst>
          <pc:docMk/>
          <pc:sldMk cId="2038065411" sldId="2145707855"/>
        </pc:sldMkLst>
        <pc:spChg chg="mod">
          <ac:chgData name="Samantha Halperin" userId="" providerId="" clId="Web-{8E43B798-432F-4914-A70F-F2038A3B776B}" dt="2022-07-28T16:09:25.854" v="998" actId="20577"/>
          <ac:spMkLst>
            <pc:docMk/>
            <pc:sldMk cId="2038065411" sldId="2145707855"/>
            <ac:spMk id="3" creationId="{3B824682-116C-5DEE-272F-240ECBD32EF7}"/>
          </ac:spMkLst>
        </pc:spChg>
        <pc:spChg chg="add mod">
          <ac:chgData name="Samantha Halperin" userId="" providerId="" clId="Web-{8E43B798-432F-4914-A70F-F2038A3B776B}" dt="2022-07-28T16:21:02.438" v="1061" actId="1076"/>
          <ac:spMkLst>
            <pc:docMk/>
            <pc:sldMk cId="2038065411" sldId="2145707855"/>
            <ac:spMk id="4" creationId="{74EC2CF0-5110-A916-E7C0-27448E1AA113}"/>
          </ac:spMkLst>
        </pc:spChg>
        <pc:spChg chg="add mod">
          <ac:chgData name="Samantha Halperin" userId="" providerId="" clId="Web-{8E43B798-432F-4914-A70F-F2038A3B776B}" dt="2022-07-28T16:32:59.897" v="1289" actId="20577"/>
          <ac:spMkLst>
            <pc:docMk/>
            <pc:sldMk cId="2038065411" sldId="2145707855"/>
            <ac:spMk id="8" creationId="{CC234285-3975-B638-6C09-6C156FA232A9}"/>
          </ac:spMkLst>
        </pc:spChg>
        <pc:picChg chg="add del mod">
          <ac:chgData name="Samantha Halperin" userId="" providerId="" clId="Web-{8E43B798-432F-4914-A70F-F2038A3B776B}" dt="2022-07-28T16:20:13.125" v="1050"/>
          <ac:picMkLst>
            <pc:docMk/>
            <pc:sldMk cId="2038065411" sldId="2145707855"/>
            <ac:picMk id="5" creationId="{A1192938-869E-BD58-093A-38B71843AA6C}"/>
          </ac:picMkLst>
        </pc:picChg>
        <pc:picChg chg="add del mod">
          <ac:chgData name="Samantha Halperin" userId="" providerId="" clId="Web-{8E43B798-432F-4914-A70F-F2038A3B776B}" dt="2022-07-28T16:20:42.250" v="1054"/>
          <ac:picMkLst>
            <pc:docMk/>
            <pc:sldMk cId="2038065411" sldId="2145707855"/>
            <ac:picMk id="6" creationId="{406250A8-20FA-5E93-A4CA-DF7F32D906E2}"/>
          </ac:picMkLst>
        </pc:picChg>
      </pc:sldChg>
      <pc:sldChg chg="addSp delSp modSp">
        <pc:chgData name="Samantha Halperin" userId="" providerId="" clId="Web-{8E43B798-432F-4914-A70F-F2038A3B776B}" dt="2022-07-28T16:29:25.817" v="1283" actId="1076"/>
        <pc:sldMkLst>
          <pc:docMk/>
          <pc:sldMk cId="1316866780" sldId="2145707870"/>
        </pc:sldMkLst>
        <pc:spChg chg="mod">
          <ac:chgData name="Samantha Halperin" userId="" providerId="" clId="Web-{8E43B798-432F-4914-A70F-F2038A3B776B}" dt="2022-07-28T15:01:19.685" v="359" actId="1076"/>
          <ac:spMkLst>
            <pc:docMk/>
            <pc:sldMk cId="1316866780" sldId="2145707870"/>
            <ac:spMk id="3" creationId="{F9860EB1-B3EB-2FA9-7B89-523166E3E6CA}"/>
          </ac:spMkLst>
        </pc:spChg>
        <pc:spChg chg="mod">
          <ac:chgData name="Samantha Halperin" userId="" providerId="" clId="Web-{8E43B798-432F-4914-A70F-F2038A3B776B}" dt="2022-07-28T15:01:22.607" v="360" actId="1076"/>
          <ac:spMkLst>
            <pc:docMk/>
            <pc:sldMk cId="1316866780" sldId="2145707870"/>
            <ac:spMk id="5" creationId="{67EF21EC-43C9-8484-AB25-4FD3ED0311BB}"/>
          </ac:spMkLst>
        </pc:spChg>
        <pc:spChg chg="mod">
          <ac:chgData name="Samantha Halperin" userId="" providerId="" clId="Web-{8E43B798-432F-4914-A70F-F2038A3B776B}" dt="2022-07-28T15:01:25.357" v="361" actId="1076"/>
          <ac:spMkLst>
            <pc:docMk/>
            <pc:sldMk cId="1316866780" sldId="2145707870"/>
            <ac:spMk id="6" creationId="{446C5A58-FD33-560A-4898-D110DA695CBC}"/>
          </ac:spMkLst>
        </pc:spChg>
        <pc:spChg chg="mod">
          <ac:chgData name="Samantha Halperin" userId="" providerId="" clId="Web-{8E43B798-432F-4914-A70F-F2038A3B776B}" dt="2022-07-28T15:01:38.451" v="365" actId="1076"/>
          <ac:spMkLst>
            <pc:docMk/>
            <pc:sldMk cId="1316866780" sldId="2145707870"/>
            <ac:spMk id="7" creationId="{FC28F876-CD5D-C65B-F0F6-367818CE2556}"/>
          </ac:spMkLst>
        </pc:spChg>
        <pc:spChg chg="add del mod">
          <ac:chgData name="Samantha Halperin" userId="" providerId="" clId="Web-{8E43B798-432F-4914-A70F-F2038A3B776B}" dt="2022-07-28T15:01:41.342" v="366" actId="14100"/>
          <ac:spMkLst>
            <pc:docMk/>
            <pc:sldMk cId="1316866780" sldId="2145707870"/>
            <ac:spMk id="8" creationId="{B1B7B3DD-F22E-32AD-424F-8F6B42DCDA2D}"/>
          </ac:spMkLst>
        </pc:spChg>
        <pc:spChg chg="mod">
          <ac:chgData name="Samantha Halperin" userId="" providerId="" clId="Web-{8E43B798-432F-4914-A70F-F2038A3B776B}" dt="2022-07-28T15:01:28.810" v="362" actId="1076"/>
          <ac:spMkLst>
            <pc:docMk/>
            <pc:sldMk cId="1316866780" sldId="2145707870"/>
            <ac:spMk id="9" creationId="{31B5816A-5E03-79CD-5248-A2153680DE98}"/>
          </ac:spMkLst>
        </pc:spChg>
        <pc:spChg chg="add mod">
          <ac:chgData name="Samantha Halperin" userId="" providerId="" clId="Web-{8E43B798-432F-4914-A70F-F2038A3B776B}" dt="2022-07-28T15:02:24.952" v="372" actId="1076"/>
          <ac:spMkLst>
            <pc:docMk/>
            <pc:sldMk cId="1316866780" sldId="2145707870"/>
            <ac:spMk id="10" creationId="{2BE38AD8-4EF0-53CF-FA37-B47FD623D06F}"/>
          </ac:spMkLst>
        </pc:spChg>
        <pc:spChg chg="add mod">
          <ac:chgData name="Samantha Halperin" userId="" providerId="" clId="Web-{8E43B798-432F-4914-A70F-F2038A3B776B}" dt="2022-07-28T15:43:36.434" v="381" actId="20577"/>
          <ac:spMkLst>
            <pc:docMk/>
            <pc:sldMk cId="1316866780" sldId="2145707870"/>
            <ac:spMk id="11" creationId="{37397420-962D-9CA4-3CF2-656C982D3FC6}"/>
          </ac:spMkLst>
        </pc:spChg>
        <pc:spChg chg="add mod ord">
          <ac:chgData name="Samantha Halperin" userId="" providerId="" clId="Web-{8E43B798-432F-4914-A70F-F2038A3B776B}" dt="2022-07-28T15:43:33.903" v="380" actId="14100"/>
          <ac:spMkLst>
            <pc:docMk/>
            <pc:sldMk cId="1316866780" sldId="2145707870"/>
            <ac:spMk id="12" creationId="{002E0EA1-DB5D-54E3-01F3-D01A64EA85BD}"/>
          </ac:spMkLst>
        </pc:spChg>
        <pc:spChg chg="add del mod">
          <ac:chgData name="Samantha Halperin" userId="" providerId="" clId="Web-{8E43B798-432F-4914-A70F-F2038A3B776B}" dt="2022-07-28T14:58:25.260" v="309"/>
          <ac:spMkLst>
            <pc:docMk/>
            <pc:sldMk cId="1316866780" sldId="2145707870"/>
            <ac:spMk id="13" creationId="{4507393B-2C94-9273-C173-0D08908FD3BD}"/>
          </ac:spMkLst>
        </pc:spChg>
        <pc:spChg chg="add mod">
          <ac:chgData name="Samantha Halperin" userId="" providerId="" clId="Web-{8E43B798-432F-4914-A70F-F2038A3B776B}" dt="2022-07-28T16:29:21.489" v="1282" actId="1076"/>
          <ac:spMkLst>
            <pc:docMk/>
            <pc:sldMk cId="1316866780" sldId="2145707870"/>
            <ac:spMk id="13" creationId="{8C957EC7-518E-2C22-2357-4053ADB5AB43}"/>
          </ac:spMkLst>
        </pc:spChg>
        <pc:spChg chg="add del">
          <ac:chgData name="Samantha Halperin" userId="" providerId="" clId="Web-{8E43B798-432F-4914-A70F-F2038A3B776B}" dt="2022-07-28T14:58:02.994" v="302"/>
          <ac:spMkLst>
            <pc:docMk/>
            <pc:sldMk cId="1316866780" sldId="2145707870"/>
            <ac:spMk id="14" creationId="{3B3AE430-87E0-75CA-902E-C4618A5D6F68}"/>
          </ac:spMkLst>
        </pc:spChg>
        <pc:spChg chg="add mod">
          <ac:chgData name="Samantha Halperin" userId="" providerId="" clId="Web-{8E43B798-432F-4914-A70F-F2038A3B776B}" dt="2022-07-28T16:29:25.817" v="1283" actId="1076"/>
          <ac:spMkLst>
            <pc:docMk/>
            <pc:sldMk cId="1316866780" sldId="2145707870"/>
            <ac:spMk id="14" creationId="{C6777114-F099-BDE2-2FD3-311FE84882C2}"/>
          </ac:spMkLst>
        </pc:spChg>
        <pc:spChg chg="add del mod">
          <ac:chgData name="Samantha Halperin" userId="" providerId="" clId="Web-{8E43B798-432F-4914-A70F-F2038A3B776B}" dt="2022-07-28T14:57:56.931" v="300"/>
          <ac:spMkLst>
            <pc:docMk/>
            <pc:sldMk cId="1316866780" sldId="2145707870"/>
            <ac:spMk id="15" creationId="{14A7A808-E8C4-86F3-4D01-7406D2FC84FE}"/>
          </ac:spMkLst>
        </pc:spChg>
        <pc:spChg chg="add del">
          <ac:chgData name="Samantha Halperin" userId="" providerId="" clId="Web-{8E43B798-432F-4914-A70F-F2038A3B776B}" dt="2022-07-28T14:57:53.025" v="298"/>
          <ac:spMkLst>
            <pc:docMk/>
            <pc:sldMk cId="1316866780" sldId="2145707870"/>
            <ac:spMk id="16" creationId="{AD0857AC-90C6-D345-5F1C-E1FED40BAB17}"/>
          </ac:spMkLst>
        </pc:spChg>
        <pc:spChg chg="add del">
          <ac:chgData name="Samantha Halperin" userId="" providerId="" clId="Web-{8E43B798-432F-4914-A70F-F2038A3B776B}" dt="2022-07-28T14:57:50.447" v="297"/>
          <ac:spMkLst>
            <pc:docMk/>
            <pc:sldMk cId="1316866780" sldId="2145707870"/>
            <ac:spMk id="17" creationId="{0694098D-940C-7FDE-7275-609E8535DCC8}"/>
          </ac:spMkLst>
        </pc:spChg>
        <pc:spChg chg="add mod">
          <ac:chgData name="Samantha Halperin" userId="" providerId="" clId="Web-{8E43B798-432F-4914-A70F-F2038A3B776B}" dt="2022-07-28T15:01:49.342" v="368" actId="1076"/>
          <ac:spMkLst>
            <pc:docMk/>
            <pc:sldMk cId="1316866780" sldId="2145707870"/>
            <ac:spMk id="18" creationId="{EA7F7CE2-0974-4EA4-D27E-EB7BC2DE1DDC}"/>
          </ac:spMkLst>
        </pc:spChg>
        <pc:spChg chg="add mod">
          <ac:chgData name="Samantha Halperin" userId="" providerId="" clId="Web-{8E43B798-432F-4914-A70F-F2038A3B776B}" dt="2022-07-28T15:02:40.171" v="376" actId="1076"/>
          <ac:spMkLst>
            <pc:docMk/>
            <pc:sldMk cId="1316866780" sldId="2145707870"/>
            <ac:spMk id="19" creationId="{95DA2D59-94FB-B990-1B0F-F8292F707A2C}"/>
          </ac:spMkLst>
        </pc:spChg>
        <pc:picChg chg="mod modCrop">
          <ac:chgData name="Samantha Halperin" userId="" providerId="" clId="Web-{8E43B798-432F-4914-A70F-F2038A3B776B}" dt="2022-07-28T15:00:10.231" v="340"/>
          <ac:picMkLst>
            <pc:docMk/>
            <pc:sldMk cId="1316866780" sldId="2145707870"/>
            <ac:picMk id="4" creationId="{05E49258-FB07-8FF8-F7C7-7D39918733BD}"/>
          </ac:picMkLst>
        </pc:picChg>
      </pc:sldChg>
      <pc:sldChg chg="del">
        <pc:chgData name="Samantha Halperin" userId="" providerId="" clId="Web-{8E43B798-432F-4914-A70F-F2038A3B776B}" dt="2022-07-28T14:37:34.861" v="21"/>
        <pc:sldMkLst>
          <pc:docMk/>
          <pc:sldMk cId="576100697" sldId="2145707877"/>
        </pc:sldMkLst>
      </pc:sldChg>
      <pc:sldChg chg="modSp del">
        <pc:chgData name="Samantha Halperin" userId="" providerId="" clId="Web-{8E43B798-432F-4914-A70F-F2038A3B776B}" dt="2022-07-28T14:39:15.644" v="65"/>
        <pc:sldMkLst>
          <pc:docMk/>
          <pc:sldMk cId="671713092" sldId="2145707878"/>
        </pc:sldMkLst>
        <pc:graphicFrameChg chg="modGraphic">
          <ac:chgData name="Samantha Halperin" userId="" providerId="" clId="Web-{8E43B798-432F-4914-A70F-F2038A3B776B}" dt="2022-07-28T14:39:15.550" v="64" actId="20577"/>
          <ac:graphicFrameMkLst>
            <pc:docMk/>
            <pc:sldMk cId="671713092" sldId="2145707878"/>
            <ac:graphicFrameMk id="155" creationId="{8DAC1C37-FEF1-9544-644D-826290E1B87F}"/>
          </ac:graphicFrameMkLst>
        </pc:graphicFrameChg>
      </pc:sldChg>
      <pc:sldChg chg="addSp delSp modSp">
        <pc:chgData name="Samantha Halperin" userId="" providerId="" clId="Web-{8E43B798-432F-4914-A70F-F2038A3B776B}" dt="2022-07-28T14:38:28.580" v="47" actId="1076"/>
        <pc:sldMkLst>
          <pc:docMk/>
          <pc:sldMk cId="1222428544" sldId="2145707885"/>
        </pc:sldMkLst>
        <pc:spChg chg="mod">
          <ac:chgData name="Samantha Halperin" userId="" providerId="" clId="Web-{8E43B798-432F-4914-A70F-F2038A3B776B}" dt="2022-07-28T13:57:09.214" v="10" actId="20577"/>
          <ac:spMkLst>
            <pc:docMk/>
            <pc:sldMk cId="1222428544" sldId="2145707885"/>
            <ac:spMk id="7" creationId="{D0850E83-EE78-2467-2D31-E3AE021526DE}"/>
          </ac:spMkLst>
        </pc:spChg>
        <pc:spChg chg="mod">
          <ac:chgData name="Samantha Halperin" userId="" providerId="" clId="Web-{8E43B798-432F-4914-A70F-F2038A3B776B}" dt="2022-07-28T14:36:50.594" v="15" actId="14100"/>
          <ac:spMkLst>
            <pc:docMk/>
            <pc:sldMk cId="1222428544" sldId="2145707885"/>
            <ac:spMk id="8" creationId="{987ED162-7211-A411-0E8D-7F289AF57C52}"/>
          </ac:spMkLst>
        </pc:spChg>
        <pc:spChg chg="mod">
          <ac:chgData name="Samantha Halperin" userId="" providerId="" clId="Web-{8E43B798-432F-4914-A70F-F2038A3B776B}" dt="2022-07-28T14:38:28.580" v="47" actId="1076"/>
          <ac:spMkLst>
            <pc:docMk/>
            <pc:sldMk cId="1222428544" sldId="2145707885"/>
            <ac:spMk id="20" creationId="{EE7E9166-945B-01A1-FD15-6EA54BA31E40}"/>
          </ac:spMkLst>
        </pc:spChg>
        <pc:spChg chg="mod">
          <ac:chgData name="Samantha Halperin" userId="" providerId="" clId="Web-{8E43B798-432F-4914-A70F-F2038A3B776B}" dt="2022-07-28T14:38:25.283" v="46" actId="1076"/>
          <ac:spMkLst>
            <pc:docMk/>
            <pc:sldMk cId="1222428544" sldId="2145707885"/>
            <ac:spMk id="22" creationId="{8CA22094-C57F-0F60-2993-63F43EEFCCFE}"/>
          </ac:spMkLst>
        </pc:spChg>
        <pc:spChg chg="mod">
          <ac:chgData name="Samantha Halperin" userId="" providerId="" clId="Web-{8E43B798-432F-4914-A70F-F2038A3B776B}" dt="2022-07-28T14:38:06.033" v="38" actId="14100"/>
          <ac:spMkLst>
            <pc:docMk/>
            <pc:sldMk cId="1222428544" sldId="2145707885"/>
            <ac:spMk id="24" creationId="{01741C42-6277-D6E1-CEC0-4426BC7ACC69}"/>
          </ac:spMkLst>
        </pc:spChg>
        <pc:spChg chg="mod">
          <ac:chgData name="Samantha Halperin" userId="" providerId="" clId="Web-{8E43B798-432F-4914-A70F-F2038A3B776B}" dt="2022-07-28T14:38:23.065" v="45" actId="1076"/>
          <ac:spMkLst>
            <pc:docMk/>
            <pc:sldMk cId="1222428544" sldId="2145707885"/>
            <ac:spMk id="25" creationId="{D6BF0E24-96F3-6179-E4DC-0839D4CE4B97}"/>
          </ac:spMkLst>
        </pc:spChg>
        <pc:picChg chg="add mod">
          <ac:chgData name="Samantha Halperin" userId="" providerId="" clId="Web-{8E43B798-432F-4914-A70F-F2038A3B776B}" dt="2022-07-28T14:36:52.907" v="16" actId="1076"/>
          <ac:picMkLst>
            <pc:docMk/>
            <pc:sldMk cId="1222428544" sldId="2145707885"/>
            <ac:picMk id="3" creationId="{98467386-D0F0-2C0B-4DF4-6AEC6C9BF161}"/>
          </ac:picMkLst>
        </pc:picChg>
        <pc:picChg chg="del mod">
          <ac:chgData name="Samantha Halperin" userId="" providerId="" clId="Web-{8E43B798-432F-4914-A70F-F2038A3B776B}" dt="2022-07-28T14:36:39.625" v="12"/>
          <ac:picMkLst>
            <pc:docMk/>
            <pc:sldMk cId="1222428544" sldId="2145707885"/>
            <ac:picMk id="11" creationId="{19299D42-618D-F287-4088-E847D3914FDD}"/>
          </ac:picMkLst>
        </pc:picChg>
      </pc:sldChg>
      <pc:sldChg chg="addSp delSp modSp add replId">
        <pc:chgData name="Samantha Halperin" userId="" providerId="" clId="Web-{8E43B798-432F-4914-A70F-F2038A3B776B}" dt="2022-07-28T14:39:46.488" v="74" actId="20577"/>
        <pc:sldMkLst>
          <pc:docMk/>
          <pc:sldMk cId="641038979" sldId="2145707886"/>
        </pc:sldMkLst>
        <pc:spChg chg="mod">
          <ac:chgData name="Samantha Halperin" userId="" providerId="" clId="Web-{8E43B798-432F-4914-A70F-F2038A3B776B}" dt="2022-07-28T14:38:35.049" v="53" actId="20577"/>
          <ac:spMkLst>
            <pc:docMk/>
            <pc:sldMk cId="641038979" sldId="2145707886"/>
            <ac:spMk id="7" creationId="{D0850E83-EE78-2467-2D31-E3AE021526DE}"/>
          </ac:spMkLst>
        </pc:spChg>
        <pc:spChg chg="mod">
          <ac:chgData name="Samantha Halperin" userId="" providerId="" clId="Web-{8E43B798-432F-4914-A70F-F2038A3B776B}" dt="2022-07-28T14:38:58.628" v="62" actId="14100"/>
          <ac:spMkLst>
            <pc:docMk/>
            <pc:sldMk cId="641038979" sldId="2145707886"/>
            <ac:spMk id="8" creationId="{987ED162-7211-A411-0E8D-7F289AF57C52}"/>
          </ac:spMkLst>
        </pc:spChg>
        <pc:spChg chg="mod">
          <ac:chgData name="Samantha Halperin" userId="" providerId="" clId="Web-{8E43B798-432F-4914-A70F-F2038A3B776B}" dt="2022-07-28T14:39:26.488" v="68" actId="20577"/>
          <ac:spMkLst>
            <pc:docMk/>
            <pc:sldMk cId="641038979" sldId="2145707886"/>
            <ac:spMk id="20" creationId="{EE7E9166-945B-01A1-FD15-6EA54BA31E40}"/>
          </ac:spMkLst>
        </pc:spChg>
        <pc:spChg chg="mod">
          <ac:chgData name="Samantha Halperin" userId="" providerId="" clId="Web-{8E43B798-432F-4914-A70F-F2038A3B776B}" dt="2022-07-28T14:39:35.849" v="72" actId="20577"/>
          <ac:spMkLst>
            <pc:docMk/>
            <pc:sldMk cId="641038979" sldId="2145707886"/>
            <ac:spMk id="24" creationId="{01741C42-6277-D6E1-CEC0-4426BC7ACC69}"/>
          </ac:spMkLst>
        </pc:spChg>
        <pc:spChg chg="mod">
          <ac:chgData name="Samantha Halperin" userId="" providerId="" clId="Web-{8E43B798-432F-4914-A70F-F2038A3B776B}" dt="2022-07-28T14:39:46.488" v="74" actId="20577"/>
          <ac:spMkLst>
            <pc:docMk/>
            <pc:sldMk cId="641038979" sldId="2145707886"/>
            <ac:spMk id="25" creationId="{D6BF0E24-96F3-6179-E4DC-0839D4CE4B97}"/>
          </ac:spMkLst>
        </pc:spChg>
        <pc:picChg chg="del">
          <ac:chgData name="Samantha Halperin" userId="" providerId="" clId="Web-{8E43B798-432F-4914-A70F-F2038A3B776B}" dt="2022-07-28T14:38:42.127" v="56"/>
          <ac:picMkLst>
            <pc:docMk/>
            <pc:sldMk cId="641038979" sldId="2145707886"/>
            <ac:picMk id="3" creationId="{98467386-D0F0-2C0B-4DF4-6AEC6C9BF161}"/>
          </ac:picMkLst>
        </pc:picChg>
        <pc:picChg chg="add mod">
          <ac:chgData name="Samantha Halperin" userId="" providerId="" clId="Web-{8E43B798-432F-4914-A70F-F2038A3B776B}" dt="2022-07-28T14:38:47.893" v="59" actId="1076"/>
          <ac:picMkLst>
            <pc:docMk/>
            <pc:sldMk cId="641038979" sldId="2145707886"/>
            <ac:picMk id="4" creationId="{788D1DB9-4EE6-B337-AE4B-44CFD88B592A}"/>
          </ac:picMkLst>
        </pc:picChg>
      </pc:sldChg>
      <pc:sldChg chg="modSp add del replId">
        <pc:chgData name="Samantha Halperin" userId="" providerId="" clId="Web-{8E43B798-432F-4914-A70F-F2038A3B776B}" dt="2022-07-28T14:44:28.806" v="91"/>
        <pc:sldMkLst>
          <pc:docMk/>
          <pc:sldMk cId="1929042708" sldId="2145707887"/>
        </pc:sldMkLst>
        <pc:spChg chg="mod">
          <ac:chgData name="Samantha Halperin" userId="" providerId="" clId="Web-{8E43B798-432F-4914-A70F-F2038A3B776B}" dt="2022-07-28T14:44:25.540" v="90" actId="20577"/>
          <ac:spMkLst>
            <pc:docMk/>
            <pc:sldMk cId="1929042708" sldId="2145707887"/>
            <ac:spMk id="3" creationId="{F9860EB1-B3EB-2FA9-7B89-523166E3E6CA}"/>
          </ac:spMkLst>
        </pc:spChg>
      </pc:sldChg>
    </pc:docChg>
  </pc:docChgLst>
  <pc:docChgLst>
    <pc:chgData name="Sabrina Chisholm" userId="W1gzs4JULy3nhR+l3NEW8lCETVsiqxeqgGUAU3L4mFs=" providerId="None" clId="Web-{674B607D-698C-4A09-AEB3-757A3ACBB3BD}"/>
    <pc:docChg chg="modSld">
      <pc:chgData name="Sabrina Chisholm" userId="W1gzs4JULy3nhR+l3NEW8lCETVsiqxeqgGUAU3L4mFs=" providerId="None" clId="Web-{674B607D-698C-4A09-AEB3-757A3ACBB3BD}" dt="2022-07-15T17:53:34.164" v="219" actId="20577"/>
      <pc:docMkLst>
        <pc:docMk/>
      </pc:docMkLst>
      <pc:sldChg chg="modSp">
        <pc:chgData name="Sabrina Chisholm" userId="W1gzs4JULy3nhR+l3NEW8lCETVsiqxeqgGUAU3L4mFs=" providerId="None" clId="Web-{674B607D-698C-4A09-AEB3-757A3ACBB3BD}" dt="2022-07-15T17:53:34.164" v="219" actId="20577"/>
        <pc:sldMkLst>
          <pc:docMk/>
          <pc:sldMk cId="3338539268" sldId="2145707861"/>
        </pc:sldMkLst>
        <pc:spChg chg="mod">
          <ac:chgData name="Sabrina Chisholm" userId="W1gzs4JULy3nhR+l3NEW8lCETVsiqxeqgGUAU3L4mFs=" providerId="None" clId="Web-{674B607D-698C-4A09-AEB3-757A3ACBB3BD}" dt="2022-07-15T17:53:34.164" v="219" actId="20577"/>
          <ac:spMkLst>
            <pc:docMk/>
            <pc:sldMk cId="3338539268" sldId="2145707861"/>
            <ac:spMk id="8009" creationId="{9F9E2EE6-C4FB-7AFF-7176-FC97EC2DF983}"/>
          </ac:spMkLst>
        </pc:spChg>
      </pc:sldChg>
      <pc:sldChg chg="addSp delSp modSp modCm">
        <pc:chgData name="Sabrina Chisholm" userId="W1gzs4JULy3nhR+l3NEW8lCETVsiqxeqgGUAU3L4mFs=" providerId="None" clId="Web-{674B607D-698C-4A09-AEB3-757A3ACBB3BD}" dt="2022-07-15T17:53:08.789" v="216"/>
        <pc:sldMkLst>
          <pc:docMk/>
          <pc:sldMk cId="3267512362" sldId="2145707862"/>
        </pc:sldMkLst>
        <pc:spChg chg="mod">
          <ac:chgData name="Sabrina Chisholm" userId="W1gzs4JULy3nhR+l3NEW8lCETVsiqxeqgGUAU3L4mFs=" providerId="None" clId="Web-{674B607D-698C-4A09-AEB3-757A3ACBB3BD}" dt="2022-07-15T17:52:48.508" v="213"/>
          <ac:spMkLst>
            <pc:docMk/>
            <pc:sldMk cId="3267512362" sldId="2145707862"/>
            <ac:spMk id="3" creationId="{F9860EB1-B3EB-2FA9-7B89-523166E3E6CA}"/>
          </ac:spMkLst>
        </pc:spChg>
        <pc:spChg chg="mod">
          <ac:chgData name="Sabrina Chisholm" userId="W1gzs4JULy3nhR+l3NEW8lCETVsiqxeqgGUAU3L4mFs=" providerId="None" clId="Web-{674B607D-698C-4A09-AEB3-757A3ACBB3BD}" dt="2022-07-15T17:52:55.320" v="215"/>
          <ac:spMkLst>
            <pc:docMk/>
            <pc:sldMk cId="3267512362" sldId="2145707862"/>
            <ac:spMk id="4" creationId="{91F8923F-097E-E532-3817-9CC889E48380}"/>
          </ac:spMkLst>
        </pc:spChg>
        <pc:spChg chg="mod">
          <ac:chgData name="Sabrina Chisholm" userId="W1gzs4JULy3nhR+l3NEW8lCETVsiqxeqgGUAU3L4mFs=" providerId="None" clId="Web-{674B607D-698C-4A09-AEB3-757A3ACBB3BD}" dt="2022-07-15T17:52:32.899" v="211" actId="1076"/>
          <ac:spMkLst>
            <pc:docMk/>
            <pc:sldMk cId="3267512362" sldId="2145707862"/>
            <ac:spMk id="8" creationId="{2E856B07-3D4F-A132-73C9-C7E18AFA1CA6}"/>
          </ac:spMkLst>
        </pc:spChg>
        <pc:spChg chg="mod">
          <ac:chgData name="Sabrina Chisholm" userId="W1gzs4JULy3nhR+l3NEW8lCETVsiqxeqgGUAU3L4mFs=" providerId="None" clId="Web-{674B607D-698C-4A09-AEB3-757A3ACBB3BD}" dt="2022-07-15T17:51:26.320" v="208" actId="20577"/>
          <ac:spMkLst>
            <pc:docMk/>
            <pc:sldMk cId="3267512362" sldId="2145707862"/>
            <ac:spMk id="9" creationId="{CCB4AB4A-8D85-808F-B1B3-9E0FBE06184A}"/>
          </ac:spMkLst>
        </pc:spChg>
        <pc:picChg chg="del">
          <ac:chgData name="Sabrina Chisholm" userId="W1gzs4JULy3nhR+l3NEW8lCETVsiqxeqgGUAU3L4mFs=" providerId="None" clId="Web-{674B607D-698C-4A09-AEB3-757A3ACBB3BD}" dt="2022-07-15T17:47:42.445" v="171"/>
          <ac:picMkLst>
            <pc:docMk/>
            <pc:sldMk cId="3267512362" sldId="2145707862"/>
            <ac:picMk id="5" creationId="{450F09A2-5B2F-AA72-9C81-229F67448B8D}"/>
          </ac:picMkLst>
        </pc:picChg>
        <pc:picChg chg="del">
          <ac:chgData name="Sabrina Chisholm" userId="W1gzs4JULy3nhR+l3NEW8lCETVsiqxeqgGUAU3L4mFs=" providerId="None" clId="Web-{674B607D-698C-4A09-AEB3-757A3ACBB3BD}" dt="2022-07-15T17:47:41.382" v="170"/>
          <ac:picMkLst>
            <pc:docMk/>
            <pc:sldMk cId="3267512362" sldId="2145707862"/>
            <ac:picMk id="6" creationId="{6A57FB34-CB78-FBC6-224E-29A7461A2449}"/>
          </ac:picMkLst>
        </pc:picChg>
        <pc:picChg chg="add mod">
          <ac:chgData name="Sabrina Chisholm" userId="W1gzs4JULy3nhR+l3NEW8lCETVsiqxeqgGUAU3L4mFs=" providerId="None" clId="Web-{674B607D-698C-4A09-AEB3-757A3ACBB3BD}" dt="2022-07-15T17:52:28.570" v="210" actId="1076"/>
          <ac:picMkLst>
            <pc:docMk/>
            <pc:sldMk cId="3267512362" sldId="2145707862"/>
            <ac:picMk id="7" creationId="{F46D2F34-2487-1274-856F-7C7B9B637157}"/>
          </ac:picMkLst>
        </pc:picChg>
        <pc:picChg chg="add mod">
          <ac:chgData name="Sabrina Chisholm" userId="W1gzs4JULy3nhR+l3NEW8lCETVsiqxeqgGUAU3L4mFs=" providerId="None" clId="Web-{674B607D-698C-4A09-AEB3-757A3ACBB3BD}" dt="2022-07-15T17:50:21.836" v="180" actId="1076"/>
          <ac:picMkLst>
            <pc:docMk/>
            <pc:sldMk cId="3267512362" sldId="2145707862"/>
            <ac:picMk id="10" creationId="{4ADCF4AC-8E25-6788-3BD7-45A4E76049F1}"/>
          </ac:picMkLst>
        </pc:picChg>
      </pc:sldChg>
      <pc:sldChg chg="modSp">
        <pc:chgData name="Sabrina Chisholm" userId="W1gzs4JULy3nhR+l3NEW8lCETVsiqxeqgGUAU3L4mFs=" providerId="None" clId="Web-{674B607D-698C-4A09-AEB3-757A3ACBB3BD}" dt="2022-07-15T17:45:15.601" v="135" actId="20577"/>
        <pc:sldMkLst>
          <pc:docMk/>
          <pc:sldMk cId="3474818229" sldId="2145707863"/>
        </pc:sldMkLst>
        <pc:spChg chg="mod">
          <ac:chgData name="Sabrina Chisholm" userId="W1gzs4JULy3nhR+l3NEW8lCETVsiqxeqgGUAU3L4mFs=" providerId="None" clId="Web-{674B607D-698C-4A09-AEB3-757A3ACBB3BD}" dt="2022-07-15T17:45:15.601" v="135" actId="20577"/>
          <ac:spMkLst>
            <pc:docMk/>
            <pc:sldMk cId="3474818229" sldId="2145707863"/>
            <ac:spMk id="3" creationId="{F9860EB1-B3EB-2FA9-7B89-523166E3E6CA}"/>
          </ac:spMkLst>
        </pc:spChg>
      </pc:sldChg>
    </pc:docChg>
  </pc:docChgLst>
  <pc:docChgLst>
    <pc:chgData name="Sabrina Chisholm" userId="W1gzs4JULy3nhR+l3NEW8lCETVsiqxeqgGUAU3L4mFs=" providerId="None" clId="Web-{14CD99BE-877A-418D-B032-F4F24EC4C04F}"/>
    <pc:docChg chg="modSld">
      <pc:chgData name="Sabrina Chisholm" userId="W1gzs4JULy3nhR+l3NEW8lCETVsiqxeqgGUAU3L4mFs=" providerId="None" clId="Web-{14CD99BE-877A-418D-B032-F4F24EC4C04F}" dt="2022-07-28T20:12:54.970" v="213" actId="20577"/>
      <pc:docMkLst>
        <pc:docMk/>
      </pc:docMkLst>
      <pc:sldChg chg="addSp delSp modSp">
        <pc:chgData name="Sabrina Chisholm" userId="W1gzs4JULy3nhR+l3NEW8lCETVsiqxeqgGUAU3L4mFs=" providerId="None" clId="Web-{14CD99BE-877A-418D-B032-F4F24EC4C04F}" dt="2022-07-28T20:10:32.081" v="150"/>
        <pc:sldMkLst>
          <pc:docMk/>
          <pc:sldMk cId="3474818229" sldId="2145707863"/>
        </pc:sldMkLst>
        <pc:spChg chg="mod">
          <ac:chgData name="Sabrina Chisholm" userId="W1gzs4JULy3nhR+l3NEW8lCETVsiqxeqgGUAU3L4mFs=" providerId="None" clId="Web-{14CD99BE-877A-418D-B032-F4F24EC4C04F}" dt="2022-07-28T20:10:03.832" v="141" actId="1076"/>
          <ac:spMkLst>
            <pc:docMk/>
            <pc:sldMk cId="3474818229" sldId="2145707863"/>
            <ac:spMk id="2" creationId="{0B621C72-F711-1317-3C6B-CEA3CBF6A58D}"/>
          </ac:spMkLst>
        </pc:spChg>
        <pc:spChg chg="del mod">
          <ac:chgData name="Sabrina Chisholm" userId="W1gzs4JULy3nhR+l3NEW8lCETVsiqxeqgGUAU3L4mFs=" providerId="None" clId="Web-{14CD99BE-877A-418D-B032-F4F24EC4C04F}" dt="2022-07-28T20:09:43.676" v="123"/>
          <ac:spMkLst>
            <pc:docMk/>
            <pc:sldMk cId="3474818229" sldId="2145707863"/>
            <ac:spMk id="3" creationId="{F9860EB1-B3EB-2FA9-7B89-523166E3E6CA}"/>
          </ac:spMkLst>
        </pc:spChg>
        <pc:spChg chg="add mod">
          <ac:chgData name="Sabrina Chisholm" userId="W1gzs4JULy3nhR+l3NEW8lCETVsiqxeqgGUAU3L4mFs=" providerId="None" clId="Web-{14CD99BE-877A-418D-B032-F4F24EC4C04F}" dt="2022-07-28T20:10:32.081" v="149"/>
          <ac:spMkLst>
            <pc:docMk/>
            <pc:sldMk cId="3474818229" sldId="2145707863"/>
            <ac:spMk id="4" creationId="{0AB32C16-3A5D-CEAE-6209-242C4100F216}"/>
          </ac:spMkLst>
        </pc:spChg>
        <pc:spChg chg="add mod">
          <ac:chgData name="Sabrina Chisholm" userId="W1gzs4JULy3nhR+l3NEW8lCETVsiqxeqgGUAU3L4mFs=" providerId="None" clId="Web-{14CD99BE-877A-418D-B032-F4F24EC4C04F}" dt="2022-07-28T20:10:32.081" v="150"/>
          <ac:spMkLst>
            <pc:docMk/>
            <pc:sldMk cId="3474818229" sldId="2145707863"/>
            <ac:spMk id="5" creationId="{75520428-A3B1-AA1F-99AC-5FCE7E17CDA3}"/>
          </ac:spMkLst>
        </pc:spChg>
        <pc:picChg chg="del">
          <ac:chgData name="Sabrina Chisholm" userId="W1gzs4JULy3nhR+l3NEW8lCETVsiqxeqgGUAU3L4mFs=" providerId="None" clId="Web-{14CD99BE-877A-418D-B032-F4F24EC4C04F}" dt="2022-07-28T20:09:32.223" v="117"/>
          <ac:picMkLst>
            <pc:docMk/>
            <pc:sldMk cId="3474818229" sldId="2145707863"/>
            <ac:picMk id="6" creationId="{62340CD6-9F8F-9572-2E18-78AA658BAFBF}"/>
          </ac:picMkLst>
        </pc:picChg>
      </pc:sldChg>
      <pc:sldChg chg="addSp delSp modSp">
        <pc:chgData name="Sabrina Chisholm" userId="W1gzs4JULy3nhR+l3NEW8lCETVsiqxeqgGUAU3L4mFs=" providerId="None" clId="Web-{14CD99BE-877A-418D-B032-F4F24EC4C04F}" dt="2022-07-28T20:07:13.427" v="109" actId="14100"/>
        <pc:sldMkLst>
          <pc:docMk/>
          <pc:sldMk cId="1508318252" sldId="2145707867"/>
        </pc:sldMkLst>
        <pc:spChg chg="mod">
          <ac:chgData name="Sabrina Chisholm" userId="W1gzs4JULy3nhR+l3NEW8lCETVsiqxeqgGUAU3L4mFs=" providerId="None" clId="Web-{14CD99BE-877A-418D-B032-F4F24EC4C04F}" dt="2022-07-28T20:07:01.068" v="107" actId="14100"/>
          <ac:spMkLst>
            <pc:docMk/>
            <pc:sldMk cId="1508318252" sldId="2145707867"/>
            <ac:spMk id="2" creationId="{2864A348-BB45-388F-8DCA-7C612D101043}"/>
          </ac:spMkLst>
        </pc:spChg>
        <pc:spChg chg="del">
          <ac:chgData name="Sabrina Chisholm" userId="W1gzs4JULy3nhR+l3NEW8lCETVsiqxeqgGUAU3L4mFs=" providerId="None" clId="Web-{14CD99BE-877A-418D-B032-F4F24EC4C04F}" dt="2022-07-28T19:59:02.495" v="2"/>
          <ac:spMkLst>
            <pc:docMk/>
            <pc:sldMk cId="1508318252" sldId="2145707867"/>
            <ac:spMk id="13" creationId="{B8ED9964-68EE-AC1B-0152-3DA516FCB6B1}"/>
          </ac:spMkLst>
        </pc:spChg>
        <pc:spChg chg="mod">
          <ac:chgData name="Sabrina Chisholm" userId="W1gzs4JULy3nhR+l3NEW8lCETVsiqxeqgGUAU3L4mFs=" providerId="None" clId="Web-{14CD99BE-877A-418D-B032-F4F24EC4C04F}" dt="2022-07-28T20:06:15.428" v="101" actId="1076"/>
          <ac:spMkLst>
            <pc:docMk/>
            <pc:sldMk cId="1508318252" sldId="2145707867"/>
            <ac:spMk id="14" creationId="{49830310-B3A5-2561-E38F-4E83CA9775C4}"/>
          </ac:spMkLst>
        </pc:spChg>
        <pc:spChg chg="mod">
          <ac:chgData name="Sabrina Chisholm" userId="W1gzs4JULy3nhR+l3NEW8lCETVsiqxeqgGUAU3L4mFs=" providerId="None" clId="Web-{14CD99BE-877A-418D-B032-F4F24EC4C04F}" dt="2022-07-28T20:06:15.381" v="98" actId="1076"/>
          <ac:spMkLst>
            <pc:docMk/>
            <pc:sldMk cId="1508318252" sldId="2145707867"/>
            <ac:spMk id="16" creationId="{9D644444-E1C7-1B0C-B174-78F43032CD7F}"/>
          </ac:spMkLst>
        </pc:spChg>
        <pc:spChg chg="mod">
          <ac:chgData name="Sabrina Chisholm" userId="W1gzs4JULy3nhR+l3NEW8lCETVsiqxeqgGUAU3L4mFs=" providerId="None" clId="Web-{14CD99BE-877A-418D-B032-F4F24EC4C04F}" dt="2022-07-28T20:06:15.397" v="99" actId="1076"/>
          <ac:spMkLst>
            <pc:docMk/>
            <pc:sldMk cId="1508318252" sldId="2145707867"/>
            <ac:spMk id="18" creationId="{8F85618D-6760-B460-CF12-2CEB4872238C}"/>
          </ac:spMkLst>
        </pc:spChg>
        <pc:spChg chg="del">
          <ac:chgData name="Sabrina Chisholm" userId="W1gzs4JULy3nhR+l3NEW8lCETVsiqxeqgGUAU3L4mFs=" providerId="None" clId="Web-{14CD99BE-877A-418D-B032-F4F24EC4C04F}" dt="2022-07-28T19:59:03.651" v="3"/>
          <ac:spMkLst>
            <pc:docMk/>
            <pc:sldMk cId="1508318252" sldId="2145707867"/>
            <ac:spMk id="22" creationId="{35A2383E-44FC-E0A0-6705-971278A69CB6}"/>
          </ac:spMkLst>
        </pc:spChg>
        <pc:spChg chg="del">
          <ac:chgData name="Sabrina Chisholm" userId="W1gzs4JULy3nhR+l3NEW8lCETVsiqxeqgGUAU3L4mFs=" providerId="None" clId="Web-{14CD99BE-877A-418D-B032-F4F24EC4C04F}" dt="2022-07-28T19:59:05.198" v="4"/>
          <ac:spMkLst>
            <pc:docMk/>
            <pc:sldMk cId="1508318252" sldId="2145707867"/>
            <ac:spMk id="23" creationId="{2B8A8A53-A11A-146F-5EC7-2894EA0E92F6}"/>
          </ac:spMkLst>
        </pc:spChg>
        <pc:spChg chg="del">
          <ac:chgData name="Sabrina Chisholm" userId="W1gzs4JULy3nhR+l3NEW8lCETVsiqxeqgGUAU3L4mFs=" providerId="None" clId="Web-{14CD99BE-877A-418D-B032-F4F24EC4C04F}" dt="2022-07-28T19:59:06.183" v="5"/>
          <ac:spMkLst>
            <pc:docMk/>
            <pc:sldMk cId="1508318252" sldId="2145707867"/>
            <ac:spMk id="24" creationId="{E4E5826C-AE1D-31E8-5EAD-A2DAF4F2DC3D}"/>
          </ac:spMkLst>
        </pc:spChg>
        <pc:spChg chg="mod">
          <ac:chgData name="Sabrina Chisholm" userId="W1gzs4JULy3nhR+l3NEW8lCETVsiqxeqgGUAU3L4mFs=" providerId="None" clId="Web-{14CD99BE-877A-418D-B032-F4F24EC4C04F}" dt="2022-07-28T20:06:15.412" v="100" actId="1076"/>
          <ac:spMkLst>
            <pc:docMk/>
            <pc:sldMk cId="1508318252" sldId="2145707867"/>
            <ac:spMk id="25" creationId="{8994400C-8497-DD6E-5678-50A8DC9DCC54}"/>
          </ac:spMkLst>
        </pc:spChg>
        <pc:picChg chg="add mod">
          <ac:chgData name="Sabrina Chisholm" userId="W1gzs4JULy3nhR+l3NEW8lCETVsiqxeqgGUAU3L4mFs=" providerId="None" clId="Web-{14CD99BE-877A-418D-B032-F4F24EC4C04F}" dt="2022-07-28T20:07:13.427" v="109" actId="14100"/>
          <ac:picMkLst>
            <pc:docMk/>
            <pc:sldMk cId="1508318252" sldId="2145707867"/>
            <ac:picMk id="3" creationId="{AA1B8D30-BE3D-EE82-BCE6-19CFA03F9735}"/>
          </ac:picMkLst>
        </pc:picChg>
      </pc:sldChg>
      <pc:sldChg chg="modSp">
        <pc:chgData name="Sabrina Chisholm" userId="W1gzs4JULy3nhR+l3NEW8lCETVsiqxeqgGUAU3L4mFs=" providerId="None" clId="Web-{14CD99BE-877A-418D-B032-F4F24EC4C04F}" dt="2022-07-28T20:08:26.848" v="116" actId="1076"/>
        <pc:sldMkLst>
          <pc:docMk/>
          <pc:sldMk cId="1614217491" sldId="2145707873"/>
        </pc:sldMkLst>
        <pc:spChg chg="mod">
          <ac:chgData name="Sabrina Chisholm" userId="W1gzs4JULy3nhR+l3NEW8lCETVsiqxeqgGUAU3L4mFs=" providerId="None" clId="Web-{14CD99BE-877A-418D-B032-F4F24EC4C04F}" dt="2022-07-28T20:08:26.848" v="116" actId="1076"/>
          <ac:spMkLst>
            <pc:docMk/>
            <pc:sldMk cId="1614217491" sldId="2145707873"/>
            <ac:spMk id="2" creationId="{39EC2C3A-197B-5D31-ECB8-AEFEF21A152A}"/>
          </ac:spMkLst>
        </pc:spChg>
        <pc:spChg chg="mod">
          <ac:chgData name="Sabrina Chisholm" userId="W1gzs4JULy3nhR+l3NEW8lCETVsiqxeqgGUAU3L4mFs=" providerId="None" clId="Web-{14CD99BE-877A-418D-B032-F4F24EC4C04F}" dt="2022-07-28T20:08:02.021" v="115" actId="20577"/>
          <ac:spMkLst>
            <pc:docMk/>
            <pc:sldMk cId="1614217491" sldId="2145707873"/>
            <ac:spMk id="3" creationId="{4F2623E9-2EEB-2D89-DC1C-70C52747992F}"/>
          </ac:spMkLst>
        </pc:spChg>
      </pc:sldChg>
      <pc:sldChg chg="modSp">
        <pc:chgData name="Sabrina Chisholm" userId="W1gzs4JULy3nhR+l3NEW8lCETVsiqxeqgGUAU3L4mFs=" providerId="None" clId="Web-{14CD99BE-877A-418D-B032-F4F24EC4C04F}" dt="2022-07-28T20:12:54.970" v="213" actId="20577"/>
        <pc:sldMkLst>
          <pc:docMk/>
          <pc:sldMk cId="1107847234" sldId="2145707880"/>
        </pc:sldMkLst>
        <pc:spChg chg="mod">
          <ac:chgData name="Sabrina Chisholm" userId="W1gzs4JULy3nhR+l3NEW8lCETVsiqxeqgGUAU3L4mFs=" providerId="None" clId="Web-{14CD99BE-877A-418D-B032-F4F24EC4C04F}" dt="2022-07-28T20:12:54.970" v="213" actId="20577"/>
          <ac:spMkLst>
            <pc:docMk/>
            <pc:sldMk cId="1107847234" sldId="2145707880"/>
            <ac:spMk id="20" creationId="{EE7E9166-945B-01A1-FD15-6EA54BA31E40}"/>
          </ac:spMkLst>
        </pc:spChg>
      </pc:sldChg>
      <pc:sldChg chg="addSp delSp modSp">
        <pc:chgData name="Sabrina Chisholm" userId="W1gzs4JULy3nhR+l3NEW8lCETVsiqxeqgGUAU3L4mFs=" providerId="None" clId="Web-{14CD99BE-877A-418D-B032-F4F24EC4C04F}" dt="2022-07-28T20:12:31.689" v="208" actId="20577"/>
        <pc:sldMkLst>
          <pc:docMk/>
          <pc:sldMk cId="461319900" sldId="2145707881"/>
        </pc:sldMkLst>
        <pc:spChg chg="mod">
          <ac:chgData name="Sabrina Chisholm" userId="W1gzs4JULy3nhR+l3NEW8lCETVsiqxeqgGUAU3L4mFs=" providerId="None" clId="Web-{14CD99BE-877A-418D-B032-F4F24EC4C04F}" dt="2022-07-28T20:12:23.268" v="197" actId="20577"/>
          <ac:spMkLst>
            <pc:docMk/>
            <pc:sldMk cId="461319900" sldId="2145707881"/>
            <ac:spMk id="4" creationId="{150A17B7-8E3A-EBD0-3555-799C2A9D9B94}"/>
          </ac:spMkLst>
        </pc:spChg>
        <pc:spChg chg="mod">
          <ac:chgData name="Sabrina Chisholm" userId="W1gzs4JULy3nhR+l3NEW8lCETVsiqxeqgGUAU3L4mFs=" providerId="None" clId="Web-{14CD99BE-877A-418D-B032-F4F24EC4C04F}" dt="2022-07-28T20:12:07.721" v="171" actId="20577"/>
          <ac:spMkLst>
            <pc:docMk/>
            <pc:sldMk cId="461319900" sldId="2145707881"/>
            <ac:spMk id="5" creationId="{8D262928-57AE-CCAF-AADC-4FF228A13ED9}"/>
          </ac:spMkLst>
        </pc:spChg>
        <pc:spChg chg="mod">
          <ac:chgData name="Sabrina Chisholm" userId="W1gzs4JULy3nhR+l3NEW8lCETVsiqxeqgGUAU3L4mFs=" providerId="None" clId="Web-{14CD99BE-877A-418D-B032-F4F24EC4C04F}" dt="2022-07-28T20:12:12.533" v="177" actId="20577"/>
          <ac:spMkLst>
            <pc:docMk/>
            <pc:sldMk cId="461319900" sldId="2145707881"/>
            <ac:spMk id="7" creationId="{D0850E83-EE78-2467-2D31-E3AE021526DE}"/>
          </ac:spMkLst>
        </pc:spChg>
        <pc:spChg chg="mod">
          <ac:chgData name="Sabrina Chisholm" userId="W1gzs4JULy3nhR+l3NEW8lCETVsiqxeqgGUAU3L4mFs=" providerId="None" clId="Web-{14CD99BE-877A-418D-B032-F4F24EC4C04F}" dt="2022-07-28T20:12:31.689" v="208" actId="20577"/>
          <ac:spMkLst>
            <pc:docMk/>
            <pc:sldMk cId="461319900" sldId="2145707881"/>
            <ac:spMk id="9" creationId="{F37F3332-BC77-23C7-698C-617598E875EA}"/>
          </ac:spMkLst>
        </pc:spChg>
        <pc:picChg chg="add mod">
          <ac:chgData name="Sabrina Chisholm" userId="W1gzs4JULy3nhR+l3NEW8lCETVsiqxeqgGUAU3L4mFs=" providerId="None" clId="Web-{14CD99BE-877A-418D-B032-F4F24EC4C04F}" dt="2022-07-28T20:11:59.002" v="157" actId="1076"/>
          <ac:picMkLst>
            <pc:docMk/>
            <pc:sldMk cId="461319900" sldId="2145707881"/>
            <ac:picMk id="2" creationId="{99DC10F7-9EF6-8B0B-5366-92FF0415AA62}"/>
          </ac:picMkLst>
        </pc:picChg>
        <pc:picChg chg="del">
          <ac:chgData name="Sabrina Chisholm" userId="W1gzs4JULy3nhR+l3NEW8lCETVsiqxeqgGUAU3L4mFs=" providerId="None" clId="Web-{14CD99BE-877A-418D-B032-F4F24EC4C04F}" dt="2022-07-28T20:11:38.846" v="151"/>
          <ac:picMkLst>
            <pc:docMk/>
            <pc:sldMk cId="461319900" sldId="2145707881"/>
            <ac:picMk id="3" creationId="{CC715296-FCF0-57C1-DDC5-E5FEB25DF084}"/>
          </ac:picMkLst>
        </pc:picChg>
      </pc:sldChg>
    </pc:docChg>
  </pc:docChgLst>
  <pc:docChgLst>
    <pc:chgData name="Sabrina Chisholm" userId="W1gzs4JULy3nhR+l3NEW8lCETVsiqxeqgGUAU3L4mFs=" providerId="None" clId="Web-{BE16F3FC-92E4-4175-862A-5F4C6F4E689C}"/>
    <pc:docChg chg="modSld">
      <pc:chgData name="Sabrina Chisholm" userId="W1gzs4JULy3nhR+l3NEW8lCETVsiqxeqgGUAU3L4mFs=" providerId="None" clId="Web-{BE16F3FC-92E4-4175-862A-5F4C6F4E689C}" dt="2022-07-20T16:24:36.869" v="41" actId="20577"/>
      <pc:docMkLst>
        <pc:docMk/>
      </pc:docMkLst>
      <pc:sldChg chg="modSp">
        <pc:chgData name="Sabrina Chisholm" userId="W1gzs4JULy3nhR+l3NEW8lCETVsiqxeqgGUAU3L4mFs=" providerId="None" clId="Web-{BE16F3FC-92E4-4175-862A-5F4C6F4E689C}" dt="2022-07-20T16:16:54.790" v="9" actId="1076"/>
        <pc:sldMkLst>
          <pc:docMk/>
          <pc:sldMk cId="171280391" sldId="258"/>
        </pc:sldMkLst>
        <pc:spChg chg="mod">
          <ac:chgData name="Sabrina Chisholm" userId="W1gzs4JULy3nhR+l3NEW8lCETVsiqxeqgGUAU3L4mFs=" providerId="None" clId="Web-{BE16F3FC-92E4-4175-862A-5F4C6F4E689C}" dt="2022-07-20T16:16:54.790" v="9" actId="1076"/>
          <ac:spMkLst>
            <pc:docMk/>
            <pc:sldMk cId="171280391" sldId="258"/>
            <ac:spMk id="2" creationId="{BFBDDA14-3F9B-8F58-9151-0644B0BEB076}"/>
          </ac:spMkLst>
        </pc:spChg>
        <pc:spChg chg="mod">
          <ac:chgData name="Sabrina Chisholm" userId="W1gzs4JULy3nhR+l3NEW8lCETVsiqxeqgGUAU3L4mFs=" providerId="None" clId="Web-{BE16F3FC-92E4-4175-862A-5F4C6F4E689C}" dt="2022-07-20T16:16:49.165" v="8" actId="1076"/>
          <ac:spMkLst>
            <pc:docMk/>
            <pc:sldMk cId="171280391" sldId="258"/>
            <ac:spMk id="4" creationId="{00000000-0000-0000-0000-000000000000}"/>
          </ac:spMkLst>
        </pc:spChg>
      </pc:sldChg>
      <pc:sldChg chg="addSp delSp modSp">
        <pc:chgData name="Sabrina Chisholm" userId="W1gzs4JULy3nhR+l3NEW8lCETVsiqxeqgGUAU3L4mFs=" providerId="None" clId="Web-{BE16F3FC-92E4-4175-862A-5F4C6F4E689C}" dt="2022-07-20T16:21:56.363" v="18"/>
        <pc:sldMkLst>
          <pc:docMk/>
          <pc:sldMk cId="3267512362" sldId="2145707862"/>
        </pc:sldMkLst>
        <pc:spChg chg="add del mod">
          <ac:chgData name="Sabrina Chisholm" userId="W1gzs4JULy3nhR+l3NEW8lCETVsiqxeqgGUAU3L4mFs=" providerId="None" clId="Web-{BE16F3FC-92E4-4175-862A-5F4C6F4E689C}" dt="2022-07-20T16:21:45.097" v="16"/>
          <ac:spMkLst>
            <pc:docMk/>
            <pc:sldMk cId="3267512362" sldId="2145707862"/>
            <ac:spMk id="10" creationId="{0905FE13-05E4-7ED7-84DA-CFD953AAD130}"/>
          </ac:spMkLst>
        </pc:spChg>
        <pc:graphicFrameChg chg="add del">
          <ac:chgData name="Sabrina Chisholm" userId="W1gzs4JULy3nhR+l3NEW8lCETVsiqxeqgGUAU3L4mFs=" providerId="None" clId="Web-{BE16F3FC-92E4-4175-862A-5F4C6F4E689C}" dt="2022-07-20T16:21:56.363" v="18"/>
          <ac:graphicFrameMkLst>
            <pc:docMk/>
            <pc:sldMk cId="3267512362" sldId="2145707862"/>
            <ac:graphicFrameMk id="11" creationId="{28452E1D-14FA-5CEB-27BF-F070B8810432}"/>
          </ac:graphicFrameMkLst>
        </pc:graphicFrameChg>
      </pc:sldChg>
      <pc:sldChg chg="modSp">
        <pc:chgData name="Sabrina Chisholm" userId="W1gzs4JULy3nhR+l3NEW8lCETVsiqxeqgGUAU3L4mFs=" providerId="None" clId="Web-{BE16F3FC-92E4-4175-862A-5F4C6F4E689C}" dt="2022-07-20T16:23:36.382" v="28" actId="20577"/>
        <pc:sldMkLst>
          <pc:docMk/>
          <pc:sldMk cId="1596079871" sldId="2145707866"/>
        </pc:sldMkLst>
        <pc:spChg chg="mod">
          <ac:chgData name="Sabrina Chisholm" userId="W1gzs4JULy3nhR+l3NEW8lCETVsiqxeqgGUAU3L4mFs=" providerId="None" clId="Web-{BE16F3FC-92E4-4175-862A-5F4C6F4E689C}" dt="2022-07-20T16:23:15.429" v="22" actId="20577"/>
          <ac:spMkLst>
            <pc:docMk/>
            <pc:sldMk cId="1596079871" sldId="2145707866"/>
            <ac:spMk id="905" creationId="{9C0A09A9-FA4C-8B9E-CDA6-1FF61D378D0B}"/>
          </ac:spMkLst>
        </pc:spChg>
        <pc:spChg chg="mod">
          <ac:chgData name="Sabrina Chisholm" userId="W1gzs4JULy3nhR+l3NEW8lCETVsiqxeqgGUAU3L4mFs=" providerId="None" clId="Web-{BE16F3FC-92E4-4175-862A-5F4C6F4E689C}" dt="2022-07-20T16:23:30.288" v="26" actId="20577"/>
          <ac:spMkLst>
            <pc:docMk/>
            <pc:sldMk cId="1596079871" sldId="2145707866"/>
            <ac:spMk id="910" creationId="{5901CE3B-07DB-8C46-D8A3-D5C7D5BBB7A2}"/>
          </ac:spMkLst>
        </pc:spChg>
        <pc:spChg chg="mod">
          <ac:chgData name="Sabrina Chisholm" userId="W1gzs4JULy3nhR+l3NEW8lCETVsiqxeqgGUAU3L4mFs=" providerId="None" clId="Web-{BE16F3FC-92E4-4175-862A-5F4C6F4E689C}" dt="2022-07-20T16:23:36.382" v="28" actId="20577"/>
          <ac:spMkLst>
            <pc:docMk/>
            <pc:sldMk cId="1596079871" sldId="2145707866"/>
            <ac:spMk id="911" creationId="{684C8E90-F814-0A2E-8BA0-A30DBB1FB820}"/>
          </ac:spMkLst>
        </pc:spChg>
      </pc:sldChg>
      <pc:sldChg chg="modSp">
        <pc:chgData name="Sabrina Chisholm" userId="W1gzs4JULy3nhR+l3NEW8lCETVsiqxeqgGUAU3L4mFs=" providerId="None" clId="Web-{BE16F3FC-92E4-4175-862A-5F4C6F4E689C}" dt="2022-07-20T16:24:36.869" v="41" actId="20577"/>
        <pc:sldMkLst>
          <pc:docMk/>
          <pc:sldMk cId="3696985956" sldId="2145707868"/>
        </pc:sldMkLst>
        <pc:spChg chg="mod">
          <ac:chgData name="Sabrina Chisholm" userId="W1gzs4JULy3nhR+l3NEW8lCETVsiqxeqgGUAU3L4mFs=" providerId="None" clId="Web-{BE16F3FC-92E4-4175-862A-5F4C6F4E689C}" dt="2022-07-20T16:24:36.869" v="41" actId="20577"/>
          <ac:spMkLst>
            <pc:docMk/>
            <pc:sldMk cId="3696985956" sldId="2145707868"/>
            <ac:spMk id="5" creationId="{281323B4-EC9E-0445-957F-23D4ABD628FD}"/>
          </ac:spMkLst>
        </pc:spChg>
      </pc:sldChg>
      <pc:sldChg chg="modSp">
        <pc:chgData name="Sabrina Chisholm" userId="W1gzs4JULy3nhR+l3NEW8lCETVsiqxeqgGUAU3L4mFs=" providerId="None" clId="Web-{BE16F3FC-92E4-4175-862A-5F4C6F4E689C}" dt="2022-07-20T16:22:45.334" v="20" actId="20577"/>
        <pc:sldMkLst>
          <pc:docMk/>
          <pc:sldMk cId="2033016672" sldId="2145707872"/>
        </pc:sldMkLst>
        <pc:spChg chg="mod">
          <ac:chgData name="Sabrina Chisholm" userId="W1gzs4JULy3nhR+l3NEW8lCETVsiqxeqgGUAU3L4mFs=" providerId="None" clId="Web-{BE16F3FC-92E4-4175-862A-5F4C6F4E689C}" dt="2022-07-20T16:22:45.334" v="20" actId="20577"/>
          <ac:spMkLst>
            <pc:docMk/>
            <pc:sldMk cId="2033016672" sldId="2145707872"/>
            <ac:spMk id="4" creationId="{284C9405-6F47-F109-7124-CCB9A59141F2}"/>
          </ac:spMkLst>
        </pc:spChg>
      </pc:sldChg>
      <pc:sldChg chg="modSp">
        <pc:chgData name="Sabrina Chisholm" userId="W1gzs4JULy3nhR+l3NEW8lCETVsiqxeqgGUAU3L4mFs=" providerId="None" clId="Web-{BE16F3FC-92E4-4175-862A-5F4C6F4E689C}" dt="2022-07-20T16:20:57.752" v="12" actId="1076"/>
        <pc:sldMkLst>
          <pc:docMk/>
          <pc:sldMk cId="1614217491" sldId="2145707873"/>
        </pc:sldMkLst>
        <pc:spChg chg="mod">
          <ac:chgData name="Sabrina Chisholm" userId="W1gzs4JULy3nhR+l3NEW8lCETVsiqxeqgGUAU3L4mFs=" providerId="None" clId="Web-{BE16F3FC-92E4-4175-862A-5F4C6F4E689C}" dt="2022-07-20T16:20:57.752" v="12" actId="1076"/>
          <ac:spMkLst>
            <pc:docMk/>
            <pc:sldMk cId="1614217491" sldId="2145707873"/>
            <ac:spMk id="2" creationId="{39EC2C3A-197B-5D31-ECB8-AEFEF21A152A}"/>
          </ac:spMkLst>
        </pc:spChg>
      </pc:sldChg>
    </pc:docChg>
  </pc:docChgLst>
  <pc:docChgLst>
    <pc:chgData name="Sabrina Chisholm" userId="W1gzs4JULy3nhR+l3NEW8lCETVsiqxeqgGUAU3L4mFs=" providerId="None" clId="Web-{936EE4A3-BA2D-4B79-8F69-621E6ADED3A8}"/>
    <pc:docChg chg="modSld sldOrd">
      <pc:chgData name="Sabrina Chisholm" userId="W1gzs4JULy3nhR+l3NEW8lCETVsiqxeqgGUAU3L4mFs=" providerId="None" clId="Web-{936EE4A3-BA2D-4B79-8F69-621E6ADED3A8}" dt="2022-08-02T16:22:11.211" v="694"/>
      <pc:docMkLst>
        <pc:docMk/>
      </pc:docMkLst>
      <pc:sldChg chg="modNotes">
        <pc:chgData name="Sabrina Chisholm" userId="W1gzs4JULy3nhR+l3NEW8lCETVsiqxeqgGUAU3L4mFs=" providerId="None" clId="Web-{936EE4A3-BA2D-4B79-8F69-621E6ADED3A8}" dt="2022-08-02T16:19:00.494" v="621"/>
        <pc:sldMkLst>
          <pc:docMk/>
          <pc:sldMk cId="171280391" sldId="258"/>
        </pc:sldMkLst>
      </pc:sldChg>
      <pc:sldChg chg="modNotes">
        <pc:chgData name="Sabrina Chisholm" userId="W1gzs4JULy3nhR+l3NEW8lCETVsiqxeqgGUAU3L4mFs=" providerId="None" clId="Web-{936EE4A3-BA2D-4B79-8F69-621E6ADED3A8}" dt="2022-08-02T16:18:56.150" v="615"/>
        <pc:sldMkLst>
          <pc:docMk/>
          <pc:sldMk cId="910526661" sldId="259"/>
        </pc:sldMkLst>
      </pc:sldChg>
      <pc:sldChg chg="modSp modNotes">
        <pc:chgData name="Sabrina Chisholm" userId="W1gzs4JULy3nhR+l3NEW8lCETVsiqxeqgGUAU3L4mFs=" providerId="None" clId="Web-{936EE4A3-BA2D-4B79-8F69-621E6ADED3A8}" dt="2022-08-02T16:19:29.778" v="647"/>
        <pc:sldMkLst>
          <pc:docMk/>
          <pc:sldMk cId="2039345069" sldId="2723"/>
        </pc:sldMkLst>
        <pc:spChg chg="mod">
          <ac:chgData name="Sabrina Chisholm" userId="W1gzs4JULy3nhR+l3NEW8lCETVsiqxeqgGUAU3L4mFs=" providerId="None" clId="Web-{936EE4A3-BA2D-4B79-8F69-621E6ADED3A8}" dt="2022-08-02T16:19:25.887" v="640" actId="1076"/>
          <ac:spMkLst>
            <pc:docMk/>
            <pc:sldMk cId="2039345069" sldId="2723"/>
            <ac:spMk id="5" creationId="{B515A137-14B6-B998-F008-F875A4B8ABAD}"/>
          </ac:spMkLst>
        </pc:spChg>
      </pc:sldChg>
      <pc:sldChg chg="modNotes">
        <pc:chgData name="Sabrina Chisholm" userId="W1gzs4JULy3nhR+l3NEW8lCETVsiqxeqgGUAU3L4mFs=" providerId="None" clId="Web-{936EE4A3-BA2D-4B79-8F69-621E6ADED3A8}" dt="2022-08-02T16:21:39.209" v="692"/>
        <pc:sldMkLst>
          <pc:docMk/>
          <pc:sldMk cId="2970430241" sldId="2145707845"/>
        </pc:sldMkLst>
      </pc:sldChg>
      <pc:sldChg chg="ord modNotes">
        <pc:chgData name="Sabrina Chisholm" userId="W1gzs4JULy3nhR+l3NEW8lCETVsiqxeqgGUAU3L4mFs=" providerId="None" clId="Web-{936EE4A3-BA2D-4B79-8F69-621E6ADED3A8}" dt="2022-08-02T16:20:18.047" v="672"/>
        <pc:sldMkLst>
          <pc:docMk/>
          <pc:sldMk cId="1866902510" sldId="2145707852"/>
        </pc:sldMkLst>
      </pc:sldChg>
      <pc:sldChg chg="modSp modNotes">
        <pc:chgData name="Sabrina Chisholm" userId="W1gzs4JULy3nhR+l3NEW8lCETVsiqxeqgGUAU3L4mFs=" providerId="None" clId="Web-{936EE4A3-BA2D-4B79-8F69-621E6ADED3A8}" dt="2022-08-02T16:20:45.158" v="687"/>
        <pc:sldMkLst>
          <pc:docMk/>
          <pc:sldMk cId="2937148137" sldId="2145707860"/>
        </pc:sldMkLst>
        <pc:spChg chg="mod">
          <ac:chgData name="Sabrina Chisholm" userId="W1gzs4JULy3nhR+l3NEW8lCETVsiqxeqgGUAU3L4mFs=" providerId="None" clId="Web-{936EE4A3-BA2D-4B79-8F69-621E6ADED3A8}" dt="2022-08-02T16:12:44.373" v="527" actId="20577"/>
          <ac:spMkLst>
            <pc:docMk/>
            <pc:sldMk cId="2937148137" sldId="2145707860"/>
            <ac:spMk id="4" creationId="{D0E7DFF5-103B-340C-F00E-32D820FE99F8}"/>
          </ac:spMkLst>
        </pc:spChg>
      </pc:sldChg>
      <pc:sldChg chg="modSp modNotes">
        <pc:chgData name="Sabrina Chisholm" userId="W1gzs4JULy3nhR+l3NEW8lCETVsiqxeqgGUAU3L4mFs=" providerId="None" clId="Web-{936EE4A3-BA2D-4B79-8F69-621E6ADED3A8}" dt="2022-08-02T16:20:31.407" v="685"/>
        <pc:sldMkLst>
          <pc:docMk/>
          <pc:sldMk cId="3338539268" sldId="2145707861"/>
        </pc:sldMkLst>
        <pc:graphicFrameChg chg="modGraphic">
          <ac:chgData name="Sabrina Chisholm" userId="W1gzs4JULy3nhR+l3NEW8lCETVsiqxeqgGUAU3L4mFs=" providerId="None" clId="Web-{936EE4A3-BA2D-4B79-8F69-621E6ADED3A8}" dt="2022-08-02T15:59:40.831" v="3" actId="20577"/>
          <ac:graphicFrameMkLst>
            <pc:docMk/>
            <pc:sldMk cId="3338539268" sldId="2145707861"/>
            <ac:graphicFrameMk id="2" creationId="{70FD353E-2A07-B8D7-8AA4-EC1EB25442AF}"/>
          </ac:graphicFrameMkLst>
        </pc:graphicFrameChg>
      </pc:sldChg>
      <pc:sldChg chg="modSp modNotes">
        <pc:chgData name="Sabrina Chisholm" userId="W1gzs4JULy3nhR+l3NEW8lCETVsiqxeqgGUAU3L4mFs=" providerId="None" clId="Web-{936EE4A3-BA2D-4B79-8F69-621E6ADED3A8}" dt="2022-08-02T16:20:10.859" v="669"/>
        <pc:sldMkLst>
          <pc:docMk/>
          <pc:sldMk cId="3474818229" sldId="2145707863"/>
        </pc:sldMkLst>
        <pc:spChg chg="mod">
          <ac:chgData name="Sabrina Chisholm" userId="W1gzs4JULy3nhR+l3NEW8lCETVsiqxeqgGUAU3L4mFs=" providerId="None" clId="Web-{936EE4A3-BA2D-4B79-8F69-621E6ADED3A8}" dt="2022-08-02T16:13:04.031" v="529" actId="1076"/>
          <ac:spMkLst>
            <pc:docMk/>
            <pc:sldMk cId="3474818229" sldId="2145707863"/>
            <ac:spMk id="18" creationId="{4674F62D-991D-FF9A-0ED7-9EBFD5D28161}"/>
          </ac:spMkLst>
        </pc:spChg>
        <pc:spChg chg="mod">
          <ac:chgData name="Sabrina Chisholm" userId="W1gzs4JULy3nhR+l3NEW8lCETVsiqxeqgGUAU3L4mFs=" providerId="None" clId="Web-{936EE4A3-BA2D-4B79-8F69-621E6ADED3A8}" dt="2022-08-02T16:13:13.063" v="530" actId="1076"/>
          <ac:spMkLst>
            <pc:docMk/>
            <pc:sldMk cId="3474818229" sldId="2145707863"/>
            <ac:spMk id="29" creationId="{F3FC5742-9B8A-7088-E1BC-884C0FD96E2A}"/>
          </ac:spMkLst>
        </pc:spChg>
      </pc:sldChg>
      <pc:sldChg chg="modNotes">
        <pc:chgData name="Sabrina Chisholm" userId="W1gzs4JULy3nhR+l3NEW8lCETVsiqxeqgGUAU3L4mFs=" providerId="None" clId="Web-{936EE4A3-BA2D-4B79-8F69-621E6ADED3A8}" dt="2022-08-02T16:19:41.716" v="652"/>
        <pc:sldMkLst>
          <pc:docMk/>
          <pc:sldMk cId="30751390" sldId="2145707864"/>
        </pc:sldMkLst>
      </pc:sldChg>
      <pc:sldChg chg="modNotes">
        <pc:chgData name="Sabrina Chisholm" userId="W1gzs4JULy3nhR+l3NEW8lCETVsiqxeqgGUAU3L4mFs=" providerId="None" clId="Web-{936EE4A3-BA2D-4B79-8F69-621E6ADED3A8}" dt="2022-08-02T16:18:47.962" v="609"/>
        <pc:sldMkLst>
          <pc:docMk/>
          <pc:sldMk cId="1508318252" sldId="2145707867"/>
        </pc:sldMkLst>
      </pc:sldChg>
      <pc:sldChg chg="modNotes">
        <pc:chgData name="Sabrina Chisholm" userId="W1gzs4JULy3nhR+l3NEW8lCETVsiqxeqgGUAU3L4mFs=" providerId="None" clId="Web-{936EE4A3-BA2D-4B79-8F69-621E6ADED3A8}" dt="2022-08-02T16:22:11.211" v="694"/>
        <pc:sldMkLst>
          <pc:docMk/>
          <pc:sldMk cId="3696985956" sldId="2145707868"/>
        </pc:sldMkLst>
      </pc:sldChg>
      <pc:sldChg chg="modSp">
        <pc:chgData name="Sabrina Chisholm" userId="W1gzs4JULy3nhR+l3NEW8lCETVsiqxeqgGUAU3L4mFs=" providerId="None" clId="Web-{936EE4A3-BA2D-4B79-8F69-621E6ADED3A8}" dt="2022-08-02T16:14:02.004" v="590" actId="20577"/>
        <pc:sldMkLst>
          <pc:docMk/>
          <pc:sldMk cId="1614217491" sldId="2145707873"/>
        </pc:sldMkLst>
        <pc:spChg chg="mod">
          <ac:chgData name="Sabrina Chisholm" userId="W1gzs4JULy3nhR+l3NEW8lCETVsiqxeqgGUAU3L4mFs=" providerId="None" clId="Web-{936EE4A3-BA2D-4B79-8F69-621E6ADED3A8}" dt="2022-08-02T16:14:02.004" v="590" actId="20577"/>
          <ac:spMkLst>
            <pc:docMk/>
            <pc:sldMk cId="1614217491" sldId="2145707873"/>
            <ac:spMk id="7" creationId="{7980272D-5675-218C-4F10-43DA9D001240}"/>
          </ac:spMkLst>
        </pc:spChg>
      </pc:sldChg>
      <pc:sldChg chg="modNotes">
        <pc:chgData name="Sabrina Chisholm" userId="W1gzs4JULy3nhR+l3NEW8lCETVsiqxeqgGUAU3L4mFs=" providerId="None" clId="Web-{936EE4A3-BA2D-4B79-8F69-621E6ADED3A8}" dt="2022-08-02T16:19:55.748" v="657"/>
        <pc:sldMkLst>
          <pc:docMk/>
          <pc:sldMk cId="1107847234" sldId="2145707880"/>
        </pc:sldMkLst>
      </pc:sldChg>
      <pc:sldChg chg="modNotes">
        <pc:chgData name="Sabrina Chisholm" userId="W1gzs4JULy3nhR+l3NEW8lCETVsiqxeqgGUAU3L4mFs=" providerId="None" clId="Web-{936EE4A3-BA2D-4B79-8F69-621E6ADED3A8}" dt="2022-08-02T16:19:58.123" v="659"/>
        <pc:sldMkLst>
          <pc:docMk/>
          <pc:sldMk cId="461319900" sldId="2145707881"/>
        </pc:sldMkLst>
      </pc:sldChg>
      <pc:sldChg chg="modSp modNotes">
        <pc:chgData name="Sabrina Chisholm" userId="W1gzs4JULy3nhR+l3NEW8lCETVsiqxeqgGUAU3L4mFs=" providerId="None" clId="Web-{936EE4A3-BA2D-4B79-8F69-621E6ADED3A8}" dt="2022-08-02T16:20:24.407" v="680"/>
        <pc:sldMkLst>
          <pc:docMk/>
          <pc:sldMk cId="2780473812" sldId="2145707888"/>
        </pc:sldMkLst>
        <pc:spChg chg="mod">
          <ac:chgData name="Sabrina Chisholm" userId="W1gzs4JULy3nhR+l3NEW8lCETVsiqxeqgGUAU3L4mFs=" providerId="None" clId="Web-{936EE4A3-BA2D-4B79-8F69-621E6ADED3A8}" dt="2022-08-02T16:11:26.195" v="401" actId="20577"/>
          <ac:spMkLst>
            <pc:docMk/>
            <pc:sldMk cId="2780473812" sldId="2145707888"/>
            <ac:spMk id="6" creationId="{1F9759F4-15C2-6803-53D1-9C68203DF152}"/>
          </ac:spMkLst>
        </pc:spChg>
      </pc:sldChg>
      <pc:sldChg chg="addSp delSp modSp modNotes">
        <pc:chgData name="Sabrina Chisholm" userId="W1gzs4JULy3nhR+l3NEW8lCETVsiqxeqgGUAU3L4mFs=" providerId="None" clId="Web-{936EE4A3-BA2D-4B79-8F69-621E6ADED3A8}" dt="2022-08-02T16:20:27.297" v="684"/>
        <pc:sldMkLst>
          <pc:docMk/>
          <pc:sldMk cId="14782225" sldId="2145707889"/>
        </pc:sldMkLst>
        <pc:spChg chg="add del mod">
          <ac:chgData name="Sabrina Chisholm" userId="W1gzs4JULy3nhR+l3NEW8lCETVsiqxeqgGUAU3L4mFs=" providerId="None" clId="Web-{936EE4A3-BA2D-4B79-8F69-621E6ADED3A8}" dt="2022-08-02T16:12:07.605" v="469" actId="20577"/>
          <ac:spMkLst>
            <pc:docMk/>
            <pc:sldMk cId="14782225" sldId="2145707889"/>
            <ac:spMk id="6" creationId="{0662F2A7-A8E2-123F-FFD9-3C58395755E4}"/>
          </ac:spMkLst>
        </pc:spChg>
      </pc:sldChg>
      <pc:sldChg chg="modSp modNotes">
        <pc:chgData name="Sabrina Chisholm" userId="W1gzs4JULy3nhR+l3NEW8lCETVsiqxeqgGUAU3L4mFs=" providerId="None" clId="Web-{936EE4A3-BA2D-4B79-8F69-621E6ADED3A8}" dt="2022-08-02T16:20:03.046" v="661"/>
        <pc:sldMkLst>
          <pc:docMk/>
          <pc:sldMk cId="3250591040" sldId="2145707890"/>
        </pc:sldMkLst>
        <pc:spChg chg="mod">
          <ac:chgData name="Sabrina Chisholm" userId="W1gzs4JULy3nhR+l3NEW8lCETVsiqxeqgGUAU3L4mFs=" providerId="None" clId="Web-{936EE4A3-BA2D-4B79-8F69-621E6ADED3A8}" dt="2022-08-02T16:14:33.240" v="602" actId="20577"/>
          <ac:spMkLst>
            <pc:docMk/>
            <pc:sldMk cId="3250591040" sldId="2145707890"/>
            <ac:spMk id="9" creationId="{0121CC80-6303-C6D9-4233-9F0AFD0796B6}"/>
          </ac:spMkLst>
        </pc:spChg>
      </pc:sldChg>
      <pc:sldChg chg="modNotes">
        <pc:chgData name="Sabrina Chisholm" userId="W1gzs4JULy3nhR+l3NEW8lCETVsiqxeqgGUAU3L4mFs=" providerId="None" clId="Web-{936EE4A3-BA2D-4B79-8F69-621E6ADED3A8}" dt="2022-08-02T16:19:34.122" v="651"/>
        <pc:sldMkLst>
          <pc:docMk/>
          <pc:sldMk cId="3637196209" sldId="2145707891"/>
        </pc:sldMkLst>
      </pc:sldChg>
      <pc:sldChg chg="modNotes">
        <pc:chgData name="Sabrina Chisholm" userId="W1gzs4JULy3nhR+l3NEW8lCETVsiqxeqgGUAU3L4mFs=" providerId="None" clId="Web-{936EE4A3-BA2D-4B79-8F69-621E6ADED3A8}" dt="2022-08-02T16:19:05.229" v="628"/>
        <pc:sldMkLst>
          <pc:docMk/>
          <pc:sldMk cId="4243663513" sldId="2145707892"/>
        </pc:sldMkLst>
      </pc:sldChg>
    </pc:docChg>
  </pc:docChgLst>
  <pc:docChgLst>
    <pc:chgData name="Samantha Halperin" clId="Web-{843CF5C1-D697-4843-AAA1-A5C88A04ED72}"/>
    <pc:docChg chg="addSld delSld modSld sldOrd">
      <pc:chgData name="Samantha Halperin" userId="" providerId="" clId="Web-{843CF5C1-D697-4843-AAA1-A5C88A04ED72}" dt="2022-08-01T20:38:26.741" v="633" actId="1076"/>
      <pc:docMkLst>
        <pc:docMk/>
      </pc:docMkLst>
      <pc:sldChg chg="add del">
        <pc:chgData name="Samantha Halperin" userId="" providerId="" clId="Web-{843CF5C1-D697-4843-AAA1-A5C88A04ED72}" dt="2022-08-01T16:07:09.979" v="305"/>
        <pc:sldMkLst>
          <pc:docMk/>
          <pc:sldMk cId="2039345069" sldId="2723"/>
        </pc:sldMkLst>
      </pc:sldChg>
      <pc:sldChg chg="addSp delSp modSp">
        <pc:chgData name="Samantha Halperin" userId="" providerId="" clId="Web-{843CF5C1-D697-4843-AAA1-A5C88A04ED72}" dt="2022-08-01T16:43:38.834" v="526" actId="20577"/>
        <pc:sldMkLst>
          <pc:docMk/>
          <pc:sldMk cId="2970430241" sldId="2145707845"/>
        </pc:sldMkLst>
        <pc:spChg chg="add del">
          <ac:chgData name="Samantha Halperin" userId="" providerId="" clId="Web-{843CF5C1-D697-4843-AAA1-A5C88A04ED72}" dt="2022-08-01T16:36:15.504" v="320"/>
          <ac:spMkLst>
            <pc:docMk/>
            <pc:sldMk cId="2970430241" sldId="2145707845"/>
            <ac:spMk id="2" creationId="{CFEE4687-102F-9735-2974-8CDBCE43F305}"/>
          </ac:spMkLst>
        </pc:spChg>
        <pc:spChg chg="add mod">
          <ac:chgData name="Samantha Halperin" userId="" providerId="" clId="Web-{843CF5C1-D697-4843-AAA1-A5C88A04ED72}" dt="2022-08-01T16:43:34.678" v="523" actId="20577"/>
          <ac:spMkLst>
            <pc:docMk/>
            <pc:sldMk cId="2970430241" sldId="2145707845"/>
            <ac:spMk id="6" creationId="{72B9768D-B259-1568-06EA-280D9BFE8C1E}"/>
          </ac:spMkLst>
        </pc:spChg>
        <pc:spChg chg="add mod">
          <ac:chgData name="Samantha Halperin" userId="" providerId="" clId="Web-{843CF5C1-D697-4843-AAA1-A5C88A04ED72}" dt="2022-08-01T16:39:03.229" v="381" actId="1076"/>
          <ac:spMkLst>
            <pc:docMk/>
            <pc:sldMk cId="2970430241" sldId="2145707845"/>
            <ac:spMk id="7" creationId="{C06C5BD5-D788-6732-1CBD-91BAC861AF6B}"/>
          </ac:spMkLst>
        </pc:spChg>
        <pc:spChg chg="add mod">
          <ac:chgData name="Samantha Halperin" userId="" providerId="" clId="Web-{843CF5C1-D697-4843-AAA1-A5C88A04ED72}" dt="2022-08-01T16:43:36.553" v="524" actId="20577"/>
          <ac:spMkLst>
            <pc:docMk/>
            <pc:sldMk cId="2970430241" sldId="2145707845"/>
            <ac:spMk id="8" creationId="{87210FA9-7981-DE71-6E0D-802B348BFDD2}"/>
          </ac:spMkLst>
        </pc:spChg>
        <pc:spChg chg="add mod">
          <ac:chgData name="Samantha Halperin" userId="" providerId="" clId="Web-{843CF5C1-D697-4843-AAA1-A5C88A04ED72}" dt="2022-08-01T16:43:14.021" v="519" actId="1076"/>
          <ac:spMkLst>
            <pc:docMk/>
            <pc:sldMk cId="2970430241" sldId="2145707845"/>
            <ac:spMk id="9" creationId="{967E99D9-2E74-6091-DABF-8EC4109E7605}"/>
          </ac:spMkLst>
        </pc:spChg>
        <pc:spChg chg="add mod">
          <ac:chgData name="Samantha Halperin" userId="" providerId="" clId="Web-{843CF5C1-D697-4843-AAA1-A5C88A04ED72}" dt="2022-08-01T16:43:37.788" v="525" actId="20577"/>
          <ac:spMkLst>
            <pc:docMk/>
            <pc:sldMk cId="2970430241" sldId="2145707845"/>
            <ac:spMk id="10" creationId="{0B606C50-F730-DFF7-8CBD-7CADFF23F3E6}"/>
          </ac:spMkLst>
        </pc:spChg>
        <pc:spChg chg="add mod">
          <ac:chgData name="Samantha Halperin" userId="" providerId="" clId="Web-{843CF5C1-D697-4843-AAA1-A5C88A04ED72}" dt="2022-08-01T16:43:38.834" v="526" actId="20577"/>
          <ac:spMkLst>
            <pc:docMk/>
            <pc:sldMk cId="2970430241" sldId="2145707845"/>
            <ac:spMk id="11" creationId="{C9AED808-7CF6-F041-5DDD-2124DCC848A4}"/>
          </ac:spMkLst>
        </pc:spChg>
        <pc:spChg chg="add mod">
          <ac:chgData name="Samantha Halperin" userId="" providerId="" clId="Web-{843CF5C1-D697-4843-AAA1-A5C88A04ED72}" dt="2022-08-01T16:43:28.787" v="522" actId="20577"/>
          <ac:spMkLst>
            <pc:docMk/>
            <pc:sldMk cId="2970430241" sldId="2145707845"/>
            <ac:spMk id="12" creationId="{FEFC6FFF-5811-07E6-BF3D-49648CDE2051}"/>
          </ac:spMkLst>
        </pc:spChg>
      </pc:sldChg>
      <pc:sldChg chg="modSp">
        <pc:chgData name="Samantha Halperin" userId="" providerId="" clId="Web-{843CF5C1-D697-4843-AAA1-A5C88A04ED72}" dt="2022-08-01T16:28:34.891" v="318" actId="1076"/>
        <pc:sldMkLst>
          <pc:docMk/>
          <pc:sldMk cId="848992515" sldId="2145707853"/>
        </pc:sldMkLst>
        <pc:spChg chg="mod">
          <ac:chgData name="Samantha Halperin" userId="" providerId="" clId="Web-{843CF5C1-D697-4843-AAA1-A5C88A04ED72}" dt="2022-08-01T16:28:34.891" v="318" actId="1076"/>
          <ac:spMkLst>
            <pc:docMk/>
            <pc:sldMk cId="848992515" sldId="2145707853"/>
            <ac:spMk id="9" creationId="{80CBBF45-BC0B-5812-299D-5647EA74A5FB}"/>
          </ac:spMkLst>
        </pc:spChg>
      </pc:sldChg>
      <pc:sldChg chg="modSp">
        <pc:chgData name="Samantha Halperin" userId="" providerId="" clId="Web-{843CF5C1-D697-4843-AAA1-A5C88A04ED72}" dt="2022-08-01T18:23:07.122" v="554" actId="1076"/>
        <pc:sldMkLst>
          <pc:docMk/>
          <pc:sldMk cId="4238406890" sldId="2145707854"/>
        </pc:sldMkLst>
        <pc:spChg chg="mod">
          <ac:chgData name="Samantha Halperin" userId="" providerId="" clId="Web-{843CF5C1-D697-4843-AAA1-A5C88A04ED72}" dt="2022-08-01T15:44:07" v="95" actId="20577"/>
          <ac:spMkLst>
            <pc:docMk/>
            <pc:sldMk cId="4238406890" sldId="2145707854"/>
            <ac:spMk id="3" creationId="{3B824682-116C-5DEE-272F-240ECBD32EF7}"/>
          </ac:spMkLst>
        </pc:spChg>
        <pc:spChg chg="mod">
          <ac:chgData name="Samantha Halperin" userId="" providerId="" clId="Web-{843CF5C1-D697-4843-AAA1-A5C88A04ED72}" dt="2022-08-01T18:23:07.122" v="554" actId="1076"/>
          <ac:spMkLst>
            <pc:docMk/>
            <pc:sldMk cId="4238406890" sldId="2145707854"/>
            <ac:spMk id="7" creationId="{C0DA32FB-23FB-44E4-AE63-80A910C45457}"/>
          </ac:spMkLst>
        </pc:spChg>
        <pc:spChg chg="mod">
          <ac:chgData name="Samantha Halperin" userId="" providerId="" clId="Web-{843CF5C1-D697-4843-AAA1-A5C88A04ED72}" dt="2022-08-01T18:22:40.856" v="548" actId="20577"/>
          <ac:spMkLst>
            <pc:docMk/>
            <pc:sldMk cId="4238406890" sldId="2145707854"/>
            <ac:spMk id="12" creationId="{DB9AD755-0533-7396-1B26-8AC1560F7232}"/>
          </ac:spMkLst>
        </pc:spChg>
        <pc:spChg chg="mod">
          <ac:chgData name="Samantha Halperin" userId="" providerId="" clId="Web-{843CF5C1-D697-4843-AAA1-A5C88A04ED72}" dt="2022-08-01T18:22:54.231" v="551" actId="14100"/>
          <ac:spMkLst>
            <pc:docMk/>
            <pc:sldMk cId="4238406890" sldId="2145707854"/>
            <ac:spMk id="14" creationId="{700C8094-9F50-BD4A-382F-5B42BBAD435E}"/>
          </ac:spMkLst>
        </pc:spChg>
        <pc:spChg chg="mod">
          <ac:chgData name="Samantha Halperin" userId="" providerId="" clId="Web-{843CF5C1-D697-4843-AAA1-A5C88A04ED72}" dt="2022-08-01T18:22:50.793" v="550" actId="14100"/>
          <ac:spMkLst>
            <pc:docMk/>
            <pc:sldMk cId="4238406890" sldId="2145707854"/>
            <ac:spMk id="15" creationId="{1D1B1CFB-31A1-AD18-E492-2B7A78B74CFD}"/>
          </ac:spMkLst>
        </pc:spChg>
        <pc:spChg chg="mod">
          <ac:chgData name="Samantha Halperin" userId="" providerId="" clId="Web-{843CF5C1-D697-4843-AAA1-A5C88A04ED72}" dt="2022-08-01T18:23:01.997" v="553" actId="14100"/>
          <ac:spMkLst>
            <pc:docMk/>
            <pc:sldMk cId="4238406890" sldId="2145707854"/>
            <ac:spMk id="16" creationId="{CDF0C9AD-FB1A-74A7-CD5A-33FF2F8BEE5C}"/>
          </ac:spMkLst>
        </pc:spChg>
      </pc:sldChg>
      <pc:sldChg chg="modSp ord">
        <pc:chgData name="Samantha Halperin" userId="" providerId="" clId="Web-{843CF5C1-D697-4843-AAA1-A5C88A04ED72}" dt="2022-08-01T18:28:25.382" v="559" actId="20577"/>
        <pc:sldMkLst>
          <pc:docMk/>
          <pc:sldMk cId="2038065411" sldId="2145707855"/>
        </pc:sldMkLst>
        <pc:spChg chg="mod">
          <ac:chgData name="Samantha Halperin" userId="" providerId="" clId="Web-{843CF5C1-D697-4843-AAA1-A5C88A04ED72}" dt="2022-08-01T15:43:10.825" v="92" actId="20577"/>
          <ac:spMkLst>
            <pc:docMk/>
            <pc:sldMk cId="2038065411" sldId="2145707855"/>
            <ac:spMk id="3" creationId="{3B824682-116C-5DEE-272F-240ECBD32EF7}"/>
          </ac:spMkLst>
        </pc:spChg>
        <pc:spChg chg="mod">
          <ac:chgData name="Samantha Halperin" userId="" providerId="" clId="Web-{843CF5C1-D697-4843-AAA1-A5C88A04ED72}" dt="2022-08-01T18:28:25.382" v="559" actId="20577"/>
          <ac:spMkLst>
            <pc:docMk/>
            <pc:sldMk cId="2038065411" sldId="2145707855"/>
            <ac:spMk id="8" creationId="{CC234285-3975-B638-6C09-6C156FA232A9}"/>
          </ac:spMkLst>
        </pc:spChg>
      </pc:sldChg>
      <pc:sldChg chg="modSp">
        <pc:chgData name="Samantha Halperin" userId="" providerId="" clId="Web-{843CF5C1-D697-4843-AAA1-A5C88A04ED72}" dt="2022-08-01T16:21:07.294" v="307" actId="20577"/>
        <pc:sldMkLst>
          <pc:docMk/>
          <pc:sldMk cId="1596079871" sldId="2145707866"/>
        </pc:sldMkLst>
        <pc:spChg chg="mod">
          <ac:chgData name="Samantha Halperin" userId="" providerId="" clId="Web-{843CF5C1-D697-4843-AAA1-A5C88A04ED72}" dt="2022-08-01T16:21:07.294" v="307" actId="20577"/>
          <ac:spMkLst>
            <pc:docMk/>
            <pc:sldMk cId="1596079871" sldId="2145707866"/>
            <ac:spMk id="911" creationId="{684C8E90-F814-0A2E-8BA0-A30DBB1FB820}"/>
          </ac:spMkLst>
        </pc:spChg>
      </pc:sldChg>
      <pc:sldChg chg="modSp">
        <pc:chgData name="Samantha Halperin" userId="" providerId="" clId="Web-{843CF5C1-D697-4843-AAA1-A5C88A04ED72}" dt="2022-08-01T20:30:28.669" v="562" actId="20577"/>
        <pc:sldMkLst>
          <pc:docMk/>
          <pc:sldMk cId="1508318252" sldId="2145707867"/>
        </pc:sldMkLst>
        <pc:spChg chg="mod">
          <ac:chgData name="Samantha Halperin" userId="" providerId="" clId="Web-{843CF5C1-D697-4843-AAA1-A5C88A04ED72}" dt="2022-08-01T20:30:28.669" v="562" actId="20577"/>
          <ac:spMkLst>
            <pc:docMk/>
            <pc:sldMk cId="1508318252" sldId="2145707867"/>
            <ac:spMk id="14" creationId="{49830310-B3A5-2561-E38F-4E83CA9775C4}"/>
          </ac:spMkLst>
        </pc:spChg>
      </pc:sldChg>
      <pc:sldChg chg="modSp">
        <pc:chgData name="Samantha Halperin" userId="" providerId="" clId="Web-{843CF5C1-D697-4843-AAA1-A5C88A04ED72}" dt="2022-08-01T15:14:45.833" v="11" actId="1076"/>
        <pc:sldMkLst>
          <pc:docMk/>
          <pc:sldMk cId="2033016672" sldId="2145707872"/>
        </pc:sldMkLst>
        <pc:spChg chg="mod">
          <ac:chgData name="Samantha Halperin" userId="" providerId="" clId="Web-{843CF5C1-D697-4843-AAA1-A5C88A04ED72}" dt="2022-08-01T15:14:45.833" v="11" actId="1076"/>
          <ac:spMkLst>
            <pc:docMk/>
            <pc:sldMk cId="2033016672" sldId="2145707872"/>
            <ac:spMk id="13" creationId="{E4D5C304-3B10-8B1E-DA18-061613CF8779}"/>
          </ac:spMkLst>
        </pc:spChg>
        <pc:picChg chg="mod">
          <ac:chgData name="Samantha Halperin" userId="" providerId="" clId="Web-{843CF5C1-D697-4843-AAA1-A5C88A04ED72}" dt="2022-08-01T15:14:41.911" v="10" actId="1076"/>
          <ac:picMkLst>
            <pc:docMk/>
            <pc:sldMk cId="2033016672" sldId="2145707872"/>
            <ac:picMk id="19" creationId="{4AF5F99E-D6D0-6368-7301-34B8F1A9FC40}"/>
          </ac:picMkLst>
        </pc:picChg>
      </pc:sldChg>
      <pc:sldChg chg="addSp delSp modSp">
        <pc:chgData name="Samantha Halperin" userId="" providerId="" clId="Web-{843CF5C1-D697-4843-AAA1-A5C88A04ED72}" dt="2022-08-01T15:23:50.059" v="69" actId="1076"/>
        <pc:sldMkLst>
          <pc:docMk/>
          <pc:sldMk cId="2154766816" sldId="2145707879"/>
        </pc:sldMkLst>
        <pc:spChg chg="add del mod">
          <ac:chgData name="Samantha Halperin" userId="" providerId="" clId="Web-{843CF5C1-D697-4843-AAA1-A5C88A04ED72}" dt="2022-08-01T15:14:35.536" v="8"/>
          <ac:spMkLst>
            <pc:docMk/>
            <pc:sldMk cId="2154766816" sldId="2145707879"/>
            <ac:spMk id="2" creationId="{95CEA1F8-2874-85AA-246E-EFC66D35FE6E}"/>
          </ac:spMkLst>
        </pc:spChg>
        <pc:spChg chg="add del mod">
          <ac:chgData name="Samantha Halperin" userId="" providerId="" clId="Web-{843CF5C1-D697-4843-AAA1-A5C88A04ED72}" dt="2022-08-01T15:14:30.786" v="5"/>
          <ac:spMkLst>
            <pc:docMk/>
            <pc:sldMk cId="2154766816" sldId="2145707879"/>
            <ac:spMk id="4" creationId="{8129EFE0-5214-F93D-44F9-3144DB0269D6}"/>
          </ac:spMkLst>
        </pc:spChg>
        <pc:spChg chg="add mod ord">
          <ac:chgData name="Samantha Halperin" userId="" providerId="" clId="Web-{843CF5C1-D697-4843-AAA1-A5C88A04ED72}" dt="2022-08-01T15:21:13.052" v="41" actId="1076"/>
          <ac:spMkLst>
            <pc:docMk/>
            <pc:sldMk cId="2154766816" sldId="2145707879"/>
            <ac:spMk id="6" creationId="{CA0F0321-1A01-216A-9962-0258AC736E22}"/>
          </ac:spMkLst>
        </pc:spChg>
        <pc:spChg chg="mod">
          <ac:chgData name="Samantha Halperin" userId="" providerId="" clId="Web-{843CF5C1-D697-4843-AAA1-A5C88A04ED72}" dt="2022-08-01T15:21:16.021" v="42" actId="1076"/>
          <ac:spMkLst>
            <pc:docMk/>
            <pc:sldMk cId="2154766816" sldId="2145707879"/>
            <ac:spMk id="12" creationId="{6DEE3339-CBD8-C611-B295-F8E8837FFA41}"/>
          </ac:spMkLst>
        </pc:spChg>
        <pc:spChg chg="mod">
          <ac:chgData name="Samantha Halperin" userId="" providerId="" clId="Web-{843CF5C1-D697-4843-AAA1-A5C88A04ED72}" dt="2022-08-01T15:21:18.615" v="43" actId="1076"/>
          <ac:spMkLst>
            <pc:docMk/>
            <pc:sldMk cId="2154766816" sldId="2145707879"/>
            <ac:spMk id="13" creationId="{7F945654-73D3-4859-7213-32C84E165103}"/>
          </ac:spMkLst>
        </pc:spChg>
        <pc:spChg chg="mod">
          <ac:chgData name="Samantha Halperin" userId="" providerId="" clId="Web-{843CF5C1-D697-4843-AAA1-A5C88A04ED72}" dt="2022-08-01T15:21:22.772" v="45" actId="1076"/>
          <ac:spMkLst>
            <pc:docMk/>
            <pc:sldMk cId="2154766816" sldId="2145707879"/>
            <ac:spMk id="15" creationId="{A6EF8976-DEA9-2BD0-96A6-5A52D46F0E10}"/>
          </ac:spMkLst>
        </pc:spChg>
        <pc:spChg chg="mod">
          <ac:chgData name="Samantha Halperin" userId="" providerId="" clId="Web-{843CF5C1-D697-4843-AAA1-A5C88A04ED72}" dt="2022-08-01T15:21:30.928" v="48" actId="1076"/>
          <ac:spMkLst>
            <pc:docMk/>
            <pc:sldMk cId="2154766816" sldId="2145707879"/>
            <ac:spMk id="17" creationId="{D1108F6C-DDDE-128C-DF2D-1480362770D9}"/>
          </ac:spMkLst>
        </pc:spChg>
        <pc:spChg chg="mod">
          <ac:chgData name="Samantha Halperin" userId="" providerId="" clId="Web-{843CF5C1-D697-4843-AAA1-A5C88A04ED72}" dt="2022-08-01T15:21:20.365" v="44" actId="1076"/>
          <ac:spMkLst>
            <pc:docMk/>
            <pc:sldMk cId="2154766816" sldId="2145707879"/>
            <ac:spMk id="19" creationId="{C936A0CA-CE15-5673-491F-F8CDE0620E95}"/>
          </ac:spMkLst>
        </pc:spChg>
        <pc:spChg chg="mod">
          <ac:chgData name="Samantha Halperin" userId="" providerId="" clId="Web-{843CF5C1-D697-4843-AAA1-A5C88A04ED72}" dt="2022-08-01T15:21:27.209" v="47" actId="1076"/>
          <ac:spMkLst>
            <pc:docMk/>
            <pc:sldMk cId="2154766816" sldId="2145707879"/>
            <ac:spMk id="20" creationId="{589BD74A-13DF-7AA2-6B64-3442A45F9204}"/>
          </ac:spMkLst>
        </pc:spChg>
        <pc:spChg chg="mod">
          <ac:chgData name="Samantha Halperin" userId="" providerId="" clId="Web-{843CF5C1-D697-4843-AAA1-A5C88A04ED72}" dt="2022-08-01T15:15:16.710" v="16"/>
          <ac:spMkLst>
            <pc:docMk/>
            <pc:sldMk cId="2154766816" sldId="2145707879"/>
            <ac:spMk id="58" creationId="{CB2AC647-FAA7-1941-8D57-7DC8C627AF4F}"/>
          </ac:spMkLst>
        </pc:spChg>
        <pc:picChg chg="add del mod">
          <ac:chgData name="Samantha Halperin" userId="" providerId="" clId="Web-{843CF5C1-D697-4843-AAA1-A5C88A04ED72}" dt="2022-08-01T15:17:57.373" v="28"/>
          <ac:picMkLst>
            <pc:docMk/>
            <pc:sldMk cId="2154766816" sldId="2145707879"/>
            <ac:picMk id="7" creationId="{14531757-C909-A742-1BBF-CA7CDBCFF4DC}"/>
          </ac:picMkLst>
        </pc:picChg>
        <pc:picChg chg="add mod">
          <ac:chgData name="Samantha Halperin" userId="" providerId="" clId="Web-{843CF5C1-D697-4843-AAA1-A5C88A04ED72}" dt="2022-08-01T15:21:36.428" v="50" actId="14100"/>
          <ac:picMkLst>
            <pc:docMk/>
            <pc:sldMk cId="2154766816" sldId="2145707879"/>
            <ac:picMk id="8" creationId="{F77FA7F5-1A3D-1956-646A-4E09E87AC4B8}"/>
          </ac:picMkLst>
        </pc:picChg>
        <pc:picChg chg="add del mod modCrop">
          <ac:chgData name="Samantha Halperin" userId="" providerId="" clId="Web-{843CF5C1-D697-4843-AAA1-A5C88A04ED72}" dt="2022-08-01T15:22:49.447" v="57"/>
          <ac:picMkLst>
            <pc:docMk/>
            <pc:sldMk cId="2154766816" sldId="2145707879"/>
            <ac:picMk id="9" creationId="{CC4CEEFA-0A45-68C4-0CC4-E3A8588F0C92}"/>
          </ac:picMkLst>
        </pc:picChg>
        <pc:picChg chg="add mod modCrop">
          <ac:chgData name="Samantha Halperin" userId="" providerId="" clId="Web-{843CF5C1-D697-4843-AAA1-A5C88A04ED72}" dt="2022-08-01T15:23:20.980" v="63" actId="1076"/>
          <ac:picMkLst>
            <pc:docMk/>
            <pc:sldMk cId="2154766816" sldId="2145707879"/>
            <ac:picMk id="10" creationId="{9A4A255D-1D0C-7E5E-F884-E10C9A3E1F60}"/>
          </ac:picMkLst>
        </pc:picChg>
        <pc:picChg chg="add mod modCrop">
          <ac:chgData name="Samantha Halperin" userId="" providerId="" clId="Web-{843CF5C1-D697-4843-AAA1-A5C88A04ED72}" dt="2022-08-01T15:23:50.059" v="69" actId="1076"/>
          <ac:picMkLst>
            <pc:docMk/>
            <pc:sldMk cId="2154766816" sldId="2145707879"/>
            <ac:picMk id="11" creationId="{9FB655D7-1412-289D-3D30-06D0FD141000}"/>
          </ac:picMkLst>
        </pc:picChg>
      </pc:sldChg>
      <pc:sldChg chg="modSp ord">
        <pc:chgData name="Samantha Halperin" userId="" providerId="" clId="Web-{843CF5C1-D697-4843-AAA1-A5C88A04ED72}" dt="2022-08-01T20:31:14.373" v="566"/>
        <pc:sldMkLst>
          <pc:docMk/>
          <pc:sldMk cId="2039269084" sldId="2145707882"/>
        </pc:sldMkLst>
        <pc:picChg chg="mod">
          <ac:chgData name="Samantha Halperin" userId="" providerId="" clId="Web-{843CF5C1-D697-4843-AAA1-A5C88A04ED72}" dt="2022-08-01T18:33:26.297" v="561" actId="1076"/>
          <ac:picMkLst>
            <pc:docMk/>
            <pc:sldMk cId="2039269084" sldId="2145707882"/>
            <ac:picMk id="8" creationId="{4D9BBF33-E25A-EB85-0499-96CB17280562}"/>
          </ac:picMkLst>
        </pc:picChg>
      </pc:sldChg>
      <pc:sldChg chg="delSp modSp">
        <pc:chgData name="Samantha Halperin" userId="" providerId="" clId="Web-{843CF5C1-D697-4843-AAA1-A5C88A04ED72}" dt="2022-08-01T15:32:25.705" v="77"/>
        <pc:sldMkLst>
          <pc:docMk/>
          <pc:sldMk cId="1222428544" sldId="2145707885"/>
        </pc:sldMkLst>
        <pc:spChg chg="mod">
          <ac:chgData name="Samantha Halperin" userId="" providerId="" clId="Web-{843CF5C1-D697-4843-AAA1-A5C88A04ED72}" dt="2022-08-01T15:32:24.564" v="76" actId="20577"/>
          <ac:spMkLst>
            <pc:docMk/>
            <pc:sldMk cId="1222428544" sldId="2145707885"/>
            <ac:spMk id="5" creationId="{8D262928-57AE-CCAF-AADC-4FF228A13ED9}"/>
          </ac:spMkLst>
        </pc:spChg>
        <pc:spChg chg="del">
          <ac:chgData name="Samantha Halperin" userId="" providerId="" clId="Web-{843CF5C1-D697-4843-AAA1-A5C88A04ED72}" dt="2022-08-01T15:32:25.705" v="77"/>
          <ac:spMkLst>
            <pc:docMk/>
            <pc:sldMk cId="1222428544" sldId="2145707885"/>
            <ac:spMk id="7" creationId="{D0850E83-EE78-2467-2D31-E3AE021526DE}"/>
          </ac:spMkLst>
        </pc:spChg>
      </pc:sldChg>
      <pc:sldChg chg="delSp modSp">
        <pc:chgData name="Samantha Halperin" userId="" providerId="" clId="Web-{843CF5C1-D697-4843-AAA1-A5C88A04ED72}" dt="2022-08-01T15:32:33.252" v="89"/>
        <pc:sldMkLst>
          <pc:docMk/>
          <pc:sldMk cId="641038979" sldId="2145707886"/>
        </pc:sldMkLst>
        <pc:spChg chg="mod">
          <ac:chgData name="Samantha Halperin" userId="" providerId="" clId="Web-{843CF5C1-D697-4843-AAA1-A5C88A04ED72}" dt="2022-08-01T15:32:31.830" v="88" actId="20577"/>
          <ac:spMkLst>
            <pc:docMk/>
            <pc:sldMk cId="641038979" sldId="2145707886"/>
            <ac:spMk id="5" creationId="{8D262928-57AE-CCAF-AADC-4FF228A13ED9}"/>
          </ac:spMkLst>
        </pc:spChg>
        <pc:spChg chg="del">
          <ac:chgData name="Samantha Halperin" userId="" providerId="" clId="Web-{843CF5C1-D697-4843-AAA1-A5C88A04ED72}" dt="2022-08-01T15:32:33.252" v="89"/>
          <ac:spMkLst>
            <pc:docMk/>
            <pc:sldMk cId="641038979" sldId="2145707886"/>
            <ac:spMk id="7" creationId="{D0850E83-EE78-2467-2D31-E3AE021526DE}"/>
          </ac:spMkLst>
        </pc:spChg>
      </pc:sldChg>
      <pc:sldChg chg="addSp delSp modSp add replId">
        <pc:chgData name="Samantha Halperin" userId="" providerId="" clId="Web-{843CF5C1-D697-4843-AAA1-A5C88A04ED72}" dt="2022-08-01T20:38:26.741" v="633" actId="1076"/>
        <pc:sldMkLst>
          <pc:docMk/>
          <pc:sldMk cId="4243663513" sldId="2145707892"/>
        </pc:sldMkLst>
        <pc:spChg chg="mod">
          <ac:chgData name="Samantha Halperin" userId="" providerId="" clId="Web-{843CF5C1-D697-4843-AAA1-A5C88A04ED72}" dt="2022-08-01T20:38:26.741" v="633" actId="1076"/>
          <ac:spMkLst>
            <pc:docMk/>
            <pc:sldMk cId="4243663513" sldId="2145707892"/>
            <ac:spMk id="2" creationId="{BFBDDA14-3F9B-8F58-9151-0644B0BEB076}"/>
          </ac:spMkLst>
        </pc:spChg>
        <pc:spChg chg="del mod">
          <ac:chgData name="Samantha Halperin" userId="" providerId="" clId="Web-{843CF5C1-D697-4843-AAA1-A5C88A04ED72}" dt="2022-08-01T20:37:39.208" v="630"/>
          <ac:spMkLst>
            <pc:docMk/>
            <pc:sldMk cId="4243663513" sldId="2145707892"/>
            <ac:spMk id="4" creationId="{00000000-0000-0000-0000-000000000000}"/>
          </ac:spMkLst>
        </pc:spChg>
        <pc:spChg chg="add mod">
          <ac:chgData name="Samantha Halperin" userId="" providerId="" clId="Web-{843CF5C1-D697-4843-AAA1-A5C88A04ED72}" dt="2022-08-01T20:32:50.922" v="592" actId="1076"/>
          <ac:spMkLst>
            <pc:docMk/>
            <pc:sldMk cId="4243663513" sldId="2145707892"/>
            <ac:spMk id="12" creationId="{CF7397C9-1C4E-AA36-5860-9842B459C84E}"/>
          </ac:spMkLst>
        </pc:spChg>
        <pc:spChg chg="add mod">
          <ac:chgData name="Samantha Halperin" userId="" providerId="" clId="Web-{843CF5C1-D697-4843-AAA1-A5C88A04ED72}" dt="2022-08-01T20:34:34.986" v="629" actId="14100"/>
          <ac:spMkLst>
            <pc:docMk/>
            <pc:sldMk cId="4243663513" sldId="2145707892"/>
            <ac:spMk id="13" creationId="{CF5E0951-ED77-48CF-21A2-BF793AD08FDF}"/>
          </ac:spMkLst>
        </pc:spChg>
        <pc:spChg chg="add mod">
          <ac:chgData name="Samantha Halperin" userId="" providerId="" clId="Web-{843CF5C1-D697-4843-AAA1-A5C88A04ED72}" dt="2022-08-01T20:34:15.908" v="622"/>
          <ac:spMkLst>
            <pc:docMk/>
            <pc:sldMk cId="4243663513" sldId="2145707892"/>
            <ac:spMk id="14" creationId="{40C6D25D-7EAC-2AEE-EBBC-A01FD4FF5723}"/>
          </ac:spMkLst>
        </pc:spChg>
        <pc:spChg chg="add del mod">
          <ac:chgData name="Samantha Halperin" userId="" providerId="" clId="Web-{843CF5C1-D697-4843-AAA1-A5C88A04ED72}" dt="2022-08-01T20:34:22.830" v="625"/>
          <ac:spMkLst>
            <pc:docMk/>
            <pc:sldMk cId="4243663513" sldId="2145707892"/>
            <ac:spMk id="15" creationId="{5F05B226-FCC2-9C75-17E9-A94C4BC295DF}"/>
          </ac:spMkLst>
        </pc:spChg>
        <pc:spChg chg="add mod">
          <ac:chgData name="Samantha Halperin" userId="" providerId="" clId="Web-{843CF5C1-D697-4843-AAA1-A5C88A04ED72}" dt="2022-08-01T20:34:30.892" v="628" actId="14100"/>
          <ac:spMkLst>
            <pc:docMk/>
            <pc:sldMk cId="4243663513" sldId="2145707892"/>
            <ac:spMk id="16" creationId="{F01A11A2-2678-50F4-5CE8-B875C9668B3C}"/>
          </ac:spMkLst>
        </pc:spChg>
        <pc:spChg chg="add del mod">
          <ac:chgData name="Samantha Halperin" userId="" providerId="" clId="Web-{843CF5C1-D697-4843-AAA1-A5C88A04ED72}" dt="2022-08-01T20:37:43.146" v="631"/>
          <ac:spMkLst>
            <pc:docMk/>
            <pc:sldMk cId="4243663513" sldId="2145707892"/>
            <ac:spMk id="18" creationId="{B9367E67-C6F1-E799-F12E-A06FF0544995}"/>
          </ac:spMkLst>
        </pc:spChg>
        <pc:picChg chg="add del mod">
          <ac:chgData name="Samantha Halperin" userId="" providerId="" clId="Web-{843CF5C1-D697-4843-AAA1-A5C88A04ED72}" dt="2022-08-01T20:31:22.889" v="569"/>
          <ac:picMkLst>
            <pc:docMk/>
            <pc:sldMk cId="4243663513" sldId="2145707892"/>
            <ac:picMk id="5" creationId="{1D9B4F51-A275-8D19-2BBC-3299106B2ECE}"/>
          </ac:picMkLst>
        </pc:picChg>
        <pc:picChg chg="add mod">
          <ac:chgData name="Samantha Halperin" userId="" providerId="" clId="Web-{843CF5C1-D697-4843-AAA1-A5C88A04ED72}" dt="2022-08-01T20:37:47.646" v="632" actId="14100"/>
          <ac:picMkLst>
            <pc:docMk/>
            <pc:sldMk cId="4243663513" sldId="2145707892"/>
            <ac:picMk id="7" creationId="{E3999A77-7415-51E5-8131-C1EFDC68BD0A}"/>
          </ac:picMkLst>
        </pc:picChg>
        <pc:picChg chg="del">
          <ac:chgData name="Samantha Halperin" userId="" providerId="" clId="Web-{843CF5C1-D697-4843-AAA1-A5C88A04ED72}" dt="2022-08-01T20:31:04.185" v="564"/>
          <ac:picMkLst>
            <pc:docMk/>
            <pc:sldMk cId="4243663513" sldId="2145707892"/>
            <ac:picMk id="8" creationId="{AF6747E6-5C41-2706-5AE2-DD3998FAB3EF}"/>
          </ac:picMkLst>
        </pc:picChg>
        <pc:picChg chg="add del">
          <ac:chgData name="Samantha Halperin" userId="" providerId="" clId="Web-{843CF5C1-D697-4843-AAA1-A5C88A04ED72}" dt="2022-08-01T20:32:36.359" v="581"/>
          <ac:picMkLst>
            <pc:docMk/>
            <pc:sldMk cId="4243663513" sldId="2145707892"/>
            <ac:picMk id="10" creationId="{496D5B3F-83BC-89AB-BE34-12E08345ED66}"/>
          </ac:picMkLst>
        </pc:picChg>
      </pc:sldChg>
    </pc:docChg>
  </pc:docChgLst>
  <pc:docChgLst>
    <pc:chgData name="Samantha Halperin" userId="i05NX3fhXPEj9CDcPLiBr0ikSOL+8vWLgLhsWQc1PI8=" providerId="None" clId="Web-{71DDD602-618D-4CD1-8A40-E429CC7E65DB}"/>
    <pc:docChg chg="addSld delSld modSld">
      <pc:chgData name="Samantha Halperin" userId="i05NX3fhXPEj9CDcPLiBr0ikSOL+8vWLgLhsWQc1PI8=" providerId="None" clId="Web-{71DDD602-618D-4CD1-8A40-E429CC7E65DB}" dt="2022-07-19T15:49:40.605" v="312" actId="20577"/>
      <pc:docMkLst>
        <pc:docMk/>
      </pc:docMkLst>
      <pc:sldChg chg="addSp modSp">
        <pc:chgData name="Samantha Halperin" userId="i05NX3fhXPEj9CDcPLiBr0ikSOL+8vWLgLhsWQc1PI8=" providerId="None" clId="Web-{71DDD602-618D-4CD1-8A40-E429CC7E65DB}" dt="2022-07-19T13:30:53.724" v="33" actId="1076"/>
        <pc:sldMkLst>
          <pc:docMk/>
          <pc:sldMk cId="848992515" sldId="2145707853"/>
        </pc:sldMkLst>
        <pc:spChg chg="add mod">
          <ac:chgData name="Samantha Halperin" userId="i05NX3fhXPEj9CDcPLiBr0ikSOL+8vWLgLhsWQc1PI8=" providerId="None" clId="Web-{71DDD602-618D-4CD1-8A40-E429CC7E65DB}" dt="2022-07-19T13:30:53.724" v="33" actId="1076"/>
          <ac:spMkLst>
            <pc:docMk/>
            <pc:sldMk cId="848992515" sldId="2145707853"/>
            <ac:spMk id="9" creationId="{80CBBF45-BC0B-5812-299D-5647EA74A5FB}"/>
          </ac:spMkLst>
        </pc:spChg>
      </pc:sldChg>
      <pc:sldChg chg="new del">
        <pc:chgData name="Samantha Halperin" userId="i05NX3fhXPEj9CDcPLiBr0ikSOL+8vWLgLhsWQc1PI8=" providerId="None" clId="Web-{71DDD602-618D-4CD1-8A40-E429CC7E65DB}" dt="2022-07-19T13:28:45.846" v="1"/>
        <pc:sldMkLst>
          <pc:docMk/>
          <pc:sldMk cId="2738984819" sldId="2145707868"/>
        </pc:sldMkLst>
      </pc:sldChg>
      <pc:sldChg chg="addSp delSp modSp add replId">
        <pc:chgData name="Samantha Halperin" userId="i05NX3fhXPEj9CDcPLiBr0ikSOL+8vWLgLhsWQc1PI8=" providerId="None" clId="Web-{71DDD602-618D-4CD1-8A40-E429CC7E65DB}" dt="2022-07-19T13:30:22.333" v="31" actId="1076"/>
        <pc:sldMkLst>
          <pc:docMk/>
          <pc:sldMk cId="3696985956" sldId="2145707868"/>
        </pc:sldMkLst>
        <pc:spChg chg="mod">
          <ac:chgData name="Samantha Halperin" userId="i05NX3fhXPEj9CDcPLiBr0ikSOL+8vWLgLhsWQc1PI8=" providerId="None" clId="Web-{71DDD602-618D-4CD1-8A40-E429CC7E65DB}" dt="2022-07-19T13:29:56.582" v="29" actId="20577"/>
          <ac:spMkLst>
            <pc:docMk/>
            <pc:sldMk cId="3696985956" sldId="2145707868"/>
            <ac:spMk id="5" creationId="{281323B4-EC9E-0445-957F-23D4ABD628FD}"/>
          </ac:spMkLst>
        </pc:spChg>
        <pc:picChg chg="add mod">
          <ac:chgData name="Samantha Halperin" userId="i05NX3fhXPEj9CDcPLiBr0ikSOL+8vWLgLhsWQc1PI8=" providerId="None" clId="Web-{71DDD602-618D-4CD1-8A40-E429CC7E65DB}" dt="2022-07-19T13:30:22.333" v="31" actId="1076"/>
          <ac:picMkLst>
            <pc:docMk/>
            <pc:sldMk cId="3696985956" sldId="2145707868"/>
            <ac:picMk id="3" creationId="{9A7EA800-89D8-B6E3-0FAB-7FD78249A9C6}"/>
          </ac:picMkLst>
        </pc:picChg>
        <pc:picChg chg="del">
          <ac:chgData name="Samantha Halperin" userId="i05NX3fhXPEj9CDcPLiBr0ikSOL+8vWLgLhsWQc1PI8=" providerId="None" clId="Web-{71DDD602-618D-4CD1-8A40-E429CC7E65DB}" dt="2022-07-19T13:29:16.081" v="5"/>
          <ac:picMkLst>
            <pc:docMk/>
            <pc:sldMk cId="3696985956" sldId="2145707868"/>
            <ac:picMk id="3080" creationId="{473206DE-0468-7D49-BB50-DDBC1C53AF2D}"/>
          </ac:picMkLst>
        </pc:picChg>
      </pc:sldChg>
      <pc:sldChg chg="new del">
        <pc:chgData name="Samantha Halperin" userId="i05NX3fhXPEj9CDcPLiBr0ikSOL+8vWLgLhsWQc1PI8=" providerId="None" clId="Web-{71DDD602-618D-4CD1-8A40-E429CC7E65DB}" dt="2022-07-19T13:29:10.300" v="3"/>
        <pc:sldMkLst>
          <pc:docMk/>
          <pc:sldMk cId="3734273751" sldId="2145707868"/>
        </pc:sldMkLst>
      </pc:sldChg>
      <pc:sldChg chg="addSp delSp modSp add replId">
        <pc:chgData name="Samantha Halperin" userId="i05NX3fhXPEj9CDcPLiBr0ikSOL+8vWLgLhsWQc1PI8=" providerId="None" clId="Web-{71DDD602-618D-4CD1-8A40-E429CC7E65DB}" dt="2022-07-19T13:38:42.438" v="79" actId="1076"/>
        <pc:sldMkLst>
          <pc:docMk/>
          <pc:sldMk cId="3549188200" sldId="2145707869"/>
        </pc:sldMkLst>
        <pc:spChg chg="mod">
          <ac:chgData name="Samantha Halperin" userId="i05NX3fhXPEj9CDcPLiBr0ikSOL+8vWLgLhsWQc1PI8=" providerId="None" clId="Web-{71DDD602-618D-4CD1-8A40-E429CC7E65DB}" dt="2022-07-19T13:31:47.616" v="57" actId="20577"/>
          <ac:spMkLst>
            <pc:docMk/>
            <pc:sldMk cId="3549188200" sldId="2145707869"/>
            <ac:spMk id="5" creationId="{281323B4-EC9E-0445-957F-23D4ABD628FD}"/>
          </ac:spMkLst>
        </pc:spChg>
        <pc:picChg chg="del">
          <ac:chgData name="Samantha Halperin" userId="i05NX3fhXPEj9CDcPLiBr0ikSOL+8vWLgLhsWQc1PI8=" providerId="None" clId="Web-{71DDD602-618D-4CD1-8A40-E429CC7E65DB}" dt="2022-07-19T13:31:48.225" v="58"/>
          <ac:picMkLst>
            <pc:docMk/>
            <pc:sldMk cId="3549188200" sldId="2145707869"/>
            <ac:picMk id="3" creationId="{9A7EA800-89D8-B6E3-0FAB-7FD78249A9C6}"/>
          </ac:picMkLst>
        </pc:picChg>
        <pc:picChg chg="add del mod">
          <ac:chgData name="Samantha Halperin" userId="i05NX3fhXPEj9CDcPLiBr0ikSOL+8vWLgLhsWQc1PI8=" providerId="None" clId="Web-{71DDD602-618D-4CD1-8A40-E429CC7E65DB}" dt="2022-07-19T13:32:51.414" v="63"/>
          <ac:picMkLst>
            <pc:docMk/>
            <pc:sldMk cId="3549188200" sldId="2145707869"/>
            <ac:picMk id="4" creationId="{D8C7B0D2-939A-DBAF-BDAC-C0FF6F34EFBE}"/>
          </ac:picMkLst>
        </pc:picChg>
        <pc:picChg chg="add del mod">
          <ac:chgData name="Samantha Halperin" userId="i05NX3fhXPEj9CDcPLiBr0ikSOL+8vWLgLhsWQc1PI8=" providerId="None" clId="Web-{71DDD602-618D-4CD1-8A40-E429CC7E65DB}" dt="2022-07-19T13:33:07.915" v="65"/>
          <ac:picMkLst>
            <pc:docMk/>
            <pc:sldMk cId="3549188200" sldId="2145707869"/>
            <ac:picMk id="8" creationId="{753C83C0-1C72-1C05-778E-85EAA18C8FB7}"/>
          </ac:picMkLst>
        </pc:picChg>
        <pc:picChg chg="add del mod">
          <ac:chgData name="Samantha Halperin" userId="i05NX3fhXPEj9CDcPLiBr0ikSOL+8vWLgLhsWQc1PI8=" providerId="None" clId="Web-{71DDD602-618D-4CD1-8A40-E429CC7E65DB}" dt="2022-07-19T13:34:04.041" v="67"/>
          <ac:picMkLst>
            <pc:docMk/>
            <pc:sldMk cId="3549188200" sldId="2145707869"/>
            <ac:picMk id="9" creationId="{C3D520BA-A6F1-6B01-2B46-6B6D47946199}"/>
          </ac:picMkLst>
        </pc:picChg>
        <pc:picChg chg="add del mod">
          <ac:chgData name="Samantha Halperin" userId="i05NX3fhXPEj9CDcPLiBr0ikSOL+8vWLgLhsWQc1PI8=" providerId="None" clId="Web-{71DDD602-618D-4CD1-8A40-E429CC7E65DB}" dt="2022-07-19T13:37:53.812" v="74"/>
          <ac:picMkLst>
            <pc:docMk/>
            <pc:sldMk cId="3549188200" sldId="2145707869"/>
            <ac:picMk id="10" creationId="{984D7FFC-1111-5526-E613-9F8ED38AB743}"/>
          </ac:picMkLst>
        </pc:picChg>
        <pc:picChg chg="add mod">
          <ac:chgData name="Samantha Halperin" userId="i05NX3fhXPEj9CDcPLiBr0ikSOL+8vWLgLhsWQc1PI8=" providerId="None" clId="Web-{71DDD602-618D-4CD1-8A40-E429CC7E65DB}" dt="2022-07-19T13:38:42.438" v="79" actId="1076"/>
          <ac:picMkLst>
            <pc:docMk/>
            <pc:sldMk cId="3549188200" sldId="2145707869"/>
            <ac:picMk id="11" creationId="{785636A4-1D3F-8E0B-A508-FCED3B841716}"/>
          </ac:picMkLst>
        </pc:picChg>
      </pc:sldChg>
      <pc:sldChg chg="addSp delSp modSp add replId">
        <pc:chgData name="Samantha Halperin" userId="i05NX3fhXPEj9CDcPLiBr0ikSOL+8vWLgLhsWQc1PI8=" providerId="None" clId="Web-{71DDD602-618D-4CD1-8A40-E429CC7E65DB}" dt="2022-07-19T15:49:40.605" v="312" actId="20577"/>
        <pc:sldMkLst>
          <pc:docMk/>
          <pc:sldMk cId="1316866780" sldId="2145707870"/>
        </pc:sldMkLst>
        <pc:spChg chg="mod">
          <ac:chgData name="Samantha Halperin" userId="i05NX3fhXPEj9CDcPLiBr0ikSOL+8vWLgLhsWQc1PI8=" providerId="None" clId="Web-{71DDD602-618D-4CD1-8A40-E429CC7E65DB}" dt="2022-07-19T13:39:13.704" v="95" actId="20577"/>
          <ac:spMkLst>
            <pc:docMk/>
            <pc:sldMk cId="1316866780" sldId="2145707870"/>
            <ac:spMk id="2" creationId="{0B621C72-F711-1317-3C6B-CEA3CBF6A58D}"/>
          </ac:spMkLst>
        </pc:spChg>
        <pc:spChg chg="mod">
          <ac:chgData name="Samantha Halperin" userId="i05NX3fhXPEj9CDcPLiBr0ikSOL+8vWLgLhsWQc1PI8=" providerId="None" clId="Web-{71DDD602-618D-4CD1-8A40-E429CC7E65DB}" dt="2022-07-19T15:49:40.605" v="312" actId="20577"/>
          <ac:spMkLst>
            <pc:docMk/>
            <pc:sldMk cId="1316866780" sldId="2145707870"/>
            <ac:spMk id="3" creationId="{F9860EB1-B3EB-2FA9-7B89-523166E3E6CA}"/>
          </ac:spMkLst>
        </pc:spChg>
        <pc:picChg chg="add mod modCrop">
          <ac:chgData name="Samantha Halperin" userId="i05NX3fhXPEj9CDcPLiBr0ikSOL+8vWLgLhsWQc1PI8=" providerId="None" clId="Web-{71DDD602-618D-4CD1-8A40-E429CC7E65DB}" dt="2022-07-19T13:49:27.484" v="310" actId="1076"/>
          <ac:picMkLst>
            <pc:docMk/>
            <pc:sldMk cId="1316866780" sldId="2145707870"/>
            <ac:picMk id="4" creationId="{30DCBBB6-E19F-D2E5-B9A0-E93EFEFBE793}"/>
          </ac:picMkLst>
        </pc:picChg>
        <pc:picChg chg="del">
          <ac:chgData name="Samantha Halperin" userId="i05NX3fhXPEj9CDcPLiBr0ikSOL+8vWLgLhsWQc1PI8=" providerId="None" clId="Web-{71DDD602-618D-4CD1-8A40-E429CC7E65DB}" dt="2022-07-19T13:41:09.973" v="101"/>
          <ac:picMkLst>
            <pc:docMk/>
            <pc:sldMk cId="1316866780" sldId="2145707870"/>
            <ac:picMk id="10" creationId="{244C6B75-4364-7F6F-FCD6-C200ED16CDCD}"/>
          </ac:picMkLst>
        </pc:picChg>
      </pc:sldChg>
    </pc:docChg>
  </pc:docChgLst>
  <pc:docChgLst>
    <pc:chgData name="Samantha Halperin" userId="i05NX3fhXPEj9CDcPLiBr0ikSOL+8vWLgLhsWQc1PI8=" providerId="None" clId="Web-{59E07523-2E8F-412B-8C6C-70422A86F379}"/>
    <pc:docChg chg="addSld delSld modSld">
      <pc:chgData name="Samantha Halperin" userId="i05NX3fhXPEj9CDcPLiBr0ikSOL+8vWLgLhsWQc1PI8=" providerId="None" clId="Web-{59E07523-2E8F-412B-8C6C-70422A86F379}" dt="2022-07-21T17:00:10.595" v="84" actId="20577"/>
      <pc:docMkLst>
        <pc:docMk/>
      </pc:docMkLst>
      <pc:sldChg chg="new del">
        <pc:chgData name="Samantha Halperin" userId="i05NX3fhXPEj9CDcPLiBr0ikSOL+8vWLgLhsWQc1PI8=" providerId="None" clId="Web-{59E07523-2E8F-412B-8C6C-70422A86F379}" dt="2022-07-21T16:47:51.762" v="1"/>
        <pc:sldMkLst>
          <pc:docMk/>
          <pc:sldMk cId="43922668" sldId="2145707879"/>
        </pc:sldMkLst>
      </pc:sldChg>
      <pc:sldChg chg="new del">
        <pc:chgData name="Samantha Halperin" userId="i05NX3fhXPEj9CDcPLiBr0ikSOL+8vWLgLhsWQc1PI8=" providerId="None" clId="Web-{59E07523-2E8F-412B-8C6C-70422A86F379}" dt="2022-07-21T16:48:10.544" v="3"/>
        <pc:sldMkLst>
          <pc:docMk/>
          <pc:sldMk cId="1580795965" sldId="2145707879"/>
        </pc:sldMkLst>
      </pc:sldChg>
      <pc:sldChg chg="addSp delSp modSp add replId">
        <pc:chgData name="Samantha Halperin" userId="i05NX3fhXPEj9CDcPLiBr0ikSOL+8vWLgLhsWQc1PI8=" providerId="None" clId="Web-{59E07523-2E8F-412B-8C6C-70422A86F379}" dt="2022-07-21T17:00:10.595" v="84" actId="20577"/>
        <pc:sldMkLst>
          <pc:docMk/>
          <pc:sldMk cId="2154766816" sldId="2145707879"/>
        </pc:sldMkLst>
        <pc:spChg chg="mod">
          <ac:chgData name="Samantha Halperin" userId="i05NX3fhXPEj9CDcPLiBr0ikSOL+8vWLgLhsWQc1PI8=" providerId="None" clId="Web-{59E07523-2E8F-412B-8C6C-70422A86F379}" dt="2022-07-21T16:53:50.163" v="9" actId="20577"/>
          <ac:spMkLst>
            <pc:docMk/>
            <pc:sldMk cId="2154766816" sldId="2145707879"/>
            <ac:spMk id="3" creationId="{2B4F10BF-C1F7-A955-A810-464704434E5D}"/>
          </ac:spMkLst>
        </pc:spChg>
        <pc:spChg chg="add mod">
          <ac:chgData name="Samantha Halperin" userId="i05NX3fhXPEj9CDcPLiBr0ikSOL+8vWLgLhsWQc1PI8=" providerId="None" clId="Web-{59E07523-2E8F-412B-8C6C-70422A86F379}" dt="2022-07-21T17:00:10.595" v="84" actId="20577"/>
          <ac:spMkLst>
            <pc:docMk/>
            <pc:sldMk cId="2154766816" sldId="2145707879"/>
            <ac:spMk id="9" creationId="{8A9F7D96-61FC-D0CB-19B3-F3358C0E3B81}"/>
          </ac:spMkLst>
        </pc:spChg>
        <pc:graphicFrameChg chg="add del mod modGraphic">
          <ac:chgData name="Samantha Halperin" userId="i05NX3fhXPEj9CDcPLiBr0ikSOL+8vWLgLhsWQc1PI8=" providerId="None" clId="Web-{59E07523-2E8F-412B-8C6C-70422A86F379}" dt="2022-07-21T16:58:01.295" v="11"/>
          <ac:graphicFrameMkLst>
            <pc:docMk/>
            <pc:sldMk cId="2154766816" sldId="2145707879"/>
            <ac:graphicFrameMk id="2" creationId="{232A25C4-C252-5EF7-1702-02A1C088BBA1}"/>
          </ac:graphicFrameMkLst>
        </pc:graphicFrameChg>
      </pc:sldChg>
    </pc:docChg>
  </pc:docChgLst>
  <pc:docChgLst>
    <pc:chgData name="Samantha Halperin" userId="i05NX3fhXPEj9CDcPLiBr0ikSOL+8vWLgLhsWQc1PI8=" providerId="None" clId="Web-{503C348C-212F-474A-93DC-11BFA31DADC1}"/>
    <pc:docChg chg="addSld modSld sldOrd">
      <pc:chgData name="Samantha Halperin" userId="i05NX3fhXPEj9CDcPLiBr0ikSOL+8vWLgLhsWQc1PI8=" providerId="None" clId="Web-{503C348C-212F-474A-93DC-11BFA31DADC1}" dt="2022-08-03T16:10:40.431" v="197" actId="20577"/>
      <pc:docMkLst>
        <pc:docMk/>
      </pc:docMkLst>
      <pc:sldChg chg="modSp">
        <pc:chgData name="Samantha Halperin" userId="i05NX3fhXPEj9CDcPLiBr0ikSOL+8vWLgLhsWQc1PI8=" providerId="None" clId="Web-{503C348C-212F-474A-93DC-11BFA31DADC1}" dt="2022-08-03T14:42:04.085" v="0" actId="20577"/>
        <pc:sldMkLst>
          <pc:docMk/>
          <pc:sldMk cId="4238406890" sldId="2145707854"/>
        </pc:sldMkLst>
        <pc:spChg chg="mod">
          <ac:chgData name="Samantha Halperin" userId="i05NX3fhXPEj9CDcPLiBr0ikSOL+8vWLgLhsWQc1PI8=" providerId="None" clId="Web-{503C348C-212F-474A-93DC-11BFA31DADC1}" dt="2022-08-03T14:42:04.085" v="0" actId="20577"/>
          <ac:spMkLst>
            <pc:docMk/>
            <pc:sldMk cId="4238406890" sldId="2145707854"/>
            <ac:spMk id="9" creationId="{43F3CF87-B84C-0EAC-C170-895AA161AE1F}"/>
          </ac:spMkLst>
        </pc:spChg>
      </pc:sldChg>
      <pc:sldChg chg="modSp">
        <pc:chgData name="Samantha Halperin" userId="i05NX3fhXPEj9CDcPLiBr0ikSOL+8vWLgLhsWQc1PI8=" providerId="None" clId="Web-{503C348C-212F-474A-93DC-11BFA31DADC1}" dt="2022-08-03T15:09:38.033" v="195" actId="20577"/>
        <pc:sldMkLst>
          <pc:docMk/>
          <pc:sldMk cId="3338539268" sldId="2145707861"/>
        </pc:sldMkLst>
        <pc:graphicFrameChg chg="modGraphic">
          <ac:chgData name="Samantha Halperin" userId="i05NX3fhXPEj9CDcPLiBr0ikSOL+8vWLgLhsWQc1PI8=" providerId="None" clId="Web-{503C348C-212F-474A-93DC-11BFA31DADC1}" dt="2022-08-03T15:09:38.033" v="195" actId="20577"/>
          <ac:graphicFrameMkLst>
            <pc:docMk/>
            <pc:sldMk cId="3338539268" sldId="2145707861"/>
            <ac:graphicFrameMk id="2" creationId="{70FD353E-2A07-B8D7-8AA4-EC1EB25442AF}"/>
          </ac:graphicFrameMkLst>
        </pc:graphicFrameChg>
      </pc:sldChg>
      <pc:sldChg chg="modSp">
        <pc:chgData name="Samantha Halperin" userId="i05NX3fhXPEj9CDcPLiBr0ikSOL+8vWLgLhsWQc1PI8=" providerId="None" clId="Web-{503C348C-212F-474A-93DC-11BFA31DADC1}" dt="2022-08-03T14:45:55.374" v="87" actId="1076"/>
        <pc:sldMkLst>
          <pc:docMk/>
          <pc:sldMk cId="1316866780" sldId="2145707870"/>
        </pc:sldMkLst>
        <pc:spChg chg="mod">
          <ac:chgData name="Samantha Halperin" userId="i05NX3fhXPEj9CDcPLiBr0ikSOL+8vWLgLhsWQc1PI8=" providerId="None" clId="Web-{503C348C-212F-474A-93DC-11BFA31DADC1}" dt="2022-08-03T14:45:40.139" v="84" actId="20577"/>
          <ac:spMkLst>
            <pc:docMk/>
            <pc:sldMk cId="1316866780" sldId="2145707870"/>
            <ac:spMk id="11" creationId="{37397420-962D-9CA4-3CF2-656C982D3FC6}"/>
          </ac:spMkLst>
        </pc:spChg>
        <pc:spChg chg="mod">
          <ac:chgData name="Samantha Halperin" userId="i05NX3fhXPEj9CDcPLiBr0ikSOL+8vWLgLhsWQc1PI8=" providerId="None" clId="Web-{503C348C-212F-474A-93DC-11BFA31DADC1}" dt="2022-08-03T14:45:46.421" v="85" actId="14100"/>
          <ac:spMkLst>
            <pc:docMk/>
            <pc:sldMk cId="1316866780" sldId="2145707870"/>
            <ac:spMk id="12" creationId="{002E0EA1-DB5D-54E3-01F3-D01A64EA85BD}"/>
          </ac:spMkLst>
        </pc:spChg>
        <pc:spChg chg="mod">
          <ac:chgData name="Samantha Halperin" userId="i05NX3fhXPEj9CDcPLiBr0ikSOL+8vWLgLhsWQc1PI8=" providerId="None" clId="Web-{503C348C-212F-474A-93DC-11BFA31DADC1}" dt="2022-08-03T14:45:50.843" v="86" actId="14100"/>
          <ac:spMkLst>
            <pc:docMk/>
            <pc:sldMk cId="1316866780" sldId="2145707870"/>
            <ac:spMk id="13" creationId="{8C957EC7-518E-2C22-2357-4053ADB5AB43}"/>
          </ac:spMkLst>
        </pc:spChg>
        <pc:spChg chg="mod">
          <ac:chgData name="Samantha Halperin" userId="i05NX3fhXPEj9CDcPLiBr0ikSOL+8vWLgLhsWQc1PI8=" providerId="None" clId="Web-{503C348C-212F-474A-93DC-11BFA31DADC1}" dt="2022-08-03T14:45:55.374" v="87" actId="1076"/>
          <ac:spMkLst>
            <pc:docMk/>
            <pc:sldMk cId="1316866780" sldId="2145707870"/>
            <ac:spMk id="14" creationId="{C6777114-F099-BDE2-2FD3-311FE84882C2}"/>
          </ac:spMkLst>
        </pc:spChg>
      </pc:sldChg>
      <pc:sldChg chg="ord">
        <pc:chgData name="Samantha Halperin" userId="i05NX3fhXPEj9CDcPLiBr0ikSOL+8vWLgLhsWQc1PI8=" providerId="None" clId="Web-{503C348C-212F-474A-93DC-11BFA31DADC1}" dt="2022-08-03T14:50:17.368" v="92"/>
        <pc:sldMkLst>
          <pc:docMk/>
          <pc:sldMk cId="387775496" sldId="2145707874"/>
        </pc:sldMkLst>
      </pc:sldChg>
      <pc:sldChg chg="modSp">
        <pc:chgData name="Samantha Halperin" userId="i05NX3fhXPEj9CDcPLiBr0ikSOL+8vWLgLhsWQc1PI8=" providerId="None" clId="Web-{503C348C-212F-474A-93DC-11BFA31DADC1}" dt="2022-08-03T14:50:16.321" v="91" actId="20577"/>
        <pc:sldMkLst>
          <pc:docMk/>
          <pc:sldMk cId="2154766816" sldId="2145707879"/>
        </pc:sldMkLst>
        <pc:spChg chg="mod">
          <ac:chgData name="Samantha Halperin" userId="i05NX3fhXPEj9CDcPLiBr0ikSOL+8vWLgLhsWQc1PI8=" providerId="None" clId="Web-{503C348C-212F-474A-93DC-11BFA31DADC1}" dt="2022-08-03T14:50:16.321" v="91" actId="20577"/>
          <ac:spMkLst>
            <pc:docMk/>
            <pc:sldMk cId="2154766816" sldId="2145707879"/>
            <ac:spMk id="3" creationId="{2B4F10BF-C1F7-A955-A810-464704434E5D}"/>
          </ac:spMkLst>
        </pc:spChg>
      </pc:sldChg>
      <pc:sldChg chg="modSp add replId">
        <pc:chgData name="Samantha Halperin" userId="i05NX3fhXPEj9CDcPLiBr0ikSOL+8vWLgLhsWQc1PI8=" providerId="None" clId="Web-{503C348C-212F-474A-93DC-11BFA31DADC1}" dt="2022-08-03T16:10:40.431" v="197" actId="20577"/>
        <pc:sldMkLst>
          <pc:docMk/>
          <pc:sldMk cId="3804773609" sldId="2145707893"/>
        </pc:sldMkLst>
        <pc:spChg chg="mod">
          <ac:chgData name="Samantha Halperin" userId="i05NX3fhXPEj9CDcPLiBr0ikSOL+8vWLgLhsWQc1PI8=" providerId="None" clId="Web-{503C348C-212F-474A-93DC-11BFA31DADC1}" dt="2022-08-03T16:10:40.431" v="197" actId="20577"/>
          <ac:spMkLst>
            <pc:docMk/>
            <pc:sldMk cId="3804773609" sldId="2145707893"/>
            <ac:spMk id="2" creationId="{EACA25A4-F9A3-7BDF-5FA7-965CA85860AC}"/>
          </ac:spMkLst>
        </pc:spChg>
        <pc:spChg chg="mod">
          <ac:chgData name="Samantha Halperin" userId="i05NX3fhXPEj9CDcPLiBr0ikSOL+8vWLgLhsWQc1PI8=" providerId="None" clId="Web-{503C348C-212F-474A-93DC-11BFA31DADC1}" dt="2022-08-03T15:08:24.390" v="181" actId="20577"/>
          <ac:spMkLst>
            <pc:docMk/>
            <pc:sldMk cId="3804773609" sldId="2145707893"/>
            <ac:spMk id="6" creationId="{9E4291DA-250B-C385-2067-DA0811F11B4C}"/>
          </ac:spMkLst>
        </pc:spChg>
        <pc:spChg chg="mod">
          <ac:chgData name="Samantha Halperin" userId="i05NX3fhXPEj9CDcPLiBr0ikSOL+8vWLgLhsWQc1PI8=" providerId="None" clId="Web-{503C348C-212F-474A-93DC-11BFA31DADC1}" dt="2022-08-03T14:55:25.629" v="120" actId="20577"/>
          <ac:spMkLst>
            <pc:docMk/>
            <pc:sldMk cId="3804773609" sldId="2145707893"/>
            <ac:spMk id="8" creationId="{B05C970E-1D56-A910-8328-14789AEEDE0A}"/>
          </ac:spMkLst>
        </pc:spChg>
      </pc:sldChg>
    </pc:docChg>
  </pc:docChgLst>
  <pc:docChgLst>
    <pc:chgData name="Sabrina Chisholm" clId="Web-{674B607D-698C-4A09-AEB3-757A3ACBB3BD}"/>
    <pc:docChg chg="modSld">
      <pc:chgData name="Sabrina Chisholm" userId="" providerId="" clId="Web-{674B607D-698C-4A09-AEB3-757A3ACBB3BD}" dt="2022-07-15T20:00:13.101" v="93"/>
      <pc:docMkLst>
        <pc:docMk/>
      </pc:docMkLst>
      <pc:sldChg chg="addSp delSp modSp">
        <pc:chgData name="Sabrina Chisholm" userId="" providerId="" clId="Web-{674B607D-698C-4A09-AEB3-757A3ACBB3BD}" dt="2022-07-15T20:00:13.101" v="93"/>
        <pc:sldMkLst>
          <pc:docMk/>
          <pc:sldMk cId="1866902510" sldId="2145707852"/>
        </pc:sldMkLst>
        <pc:spChg chg="add mod">
          <ac:chgData name="Sabrina Chisholm" userId="" providerId="" clId="Web-{674B607D-698C-4A09-AEB3-757A3ACBB3BD}" dt="2022-07-15T19:59:07.320" v="84" actId="20577"/>
          <ac:spMkLst>
            <pc:docMk/>
            <pc:sldMk cId="1866902510" sldId="2145707852"/>
            <ac:spMk id="4" creationId="{1D816357-5FAC-AE2B-A917-68A600936B6E}"/>
          </ac:spMkLst>
        </pc:spChg>
        <pc:spChg chg="add del">
          <ac:chgData name="Sabrina Chisholm" userId="" providerId="" clId="Web-{674B607D-698C-4A09-AEB3-757A3ACBB3BD}" dt="2022-07-15T19:57:45.883" v="18"/>
          <ac:spMkLst>
            <pc:docMk/>
            <pc:sldMk cId="1866902510" sldId="2145707852"/>
            <ac:spMk id="5" creationId="{7A3554F1-3631-42AE-06C5-48315D38B7C5}"/>
          </ac:spMkLst>
        </pc:spChg>
        <pc:picChg chg="mod">
          <ac:chgData name="Sabrina Chisholm" userId="" providerId="" clId="Web-{674B607D-698C-4A09-AEB3-757A3ACBB3BD}" dt="2022-07-15T20:00:10.414" v="92"/>
          <ac:picMkLst>
            <pc:docMk/>
            <pc:sldMk cId="1866902510" sldId="2145707852"/>
            <ac:picMk id="7" creationId="{EFEF29B2-FB7C-F364-F9C6-32891F0CC654}"/>
          </ac:picMkLst>
        </pc:picChg>
        <pc:picChg chg="mod">
          <ac:chgData name="Sabrina Chisholm" userId="" providerId="" clId="Web-{674B607D-698C-4A09-AEB3-757A3ACBB3BD}" dt="2022-07-15T20:00:07.258" v="91"/>
          <ac:picMkLst>
            <pc:docMk/>
            <pc:sldMk cId="1866902510" sldId="2145707852"/>
            <ac:picMk id="8" creationId="{B4893D3C-0168-A053-2896-2D980DC8D97F}"/>
          </ac:picMkLst>
        </pc:picChg>
        <pc:picChg chg="mod">
          <ac:chgData name="Sabrina Chisholm" userId="" providerId="" clId="Web-{674B607D-698C-4A09-AEB3-757A3ACBB3BD}" dt="2022-07-15T20:00:13.101" v="93"/>
          <ac:picMkLst>
            <pc:docMk/>
            <pc:sldMk cId="1866902510" sldId="2145707852"/>
            <ac:picMk id="9" creationId="{F4F9AADA-F750-5656-13BC-5D52FA03A771}"/>
          </ac:picMkLst>
        </pc:picChg>
      </pc:sldChg>
      <pc:sldChg chg="modSp">
        <pc:chgData name="Sabrina Chisholm" userId="" providerId="" clId="Web-{674B607D-698C-4A09-AEB3-757A3ACBB3BD}" dt="2022-07-15T19:54:15.029" v="15" actId="20577"/>
        <pc:sldMkLst>
          <pc:docMk/>
          <pc:sldMk cId="3474818229" sldId="2145707863"/>
        </pc:sldMkLst>
        <pc:spChg chg="mod">
          <ac:chgData name="Sabrina Chisholm" userId="" providerId="" clId="Web-{674B607D-698C-4A09-AEB3-757A3ACBB3BD}" dt="2022-07-15T19:54:15.029" v="15" actId="20577"/>
          <ac:spMkLst>
            <pc:docMk/>
            <pc:sldMk cId="3474818229" sldId="2145707863"/>
            <ac:spMk id="3" creationId="{F9860EB1-B3EB-2FA9-7B89-523166E3E6CA}"/>
          </ac:spMkLst>
        </pc:spChg>
      </pc:sldChg>
    </pc:docChg>
  </pc:docChgLst>
  <pc:docChgLst>
    <pc:chgData name="Khalyn Harris" userId="alwGR+R7JzAZddiNQCd7nLZVjRD3AnjldJUWuaDk1ZA=" providerId="None" clId="Web-{6CA38384-3862-4CA1-BAAF-F20F2F6EC273}"/>
    <pc:docChg chg="modSld">
      <pc:chgData name="Khalyn Harris" userId="alwGR+R7JzAZddiNQCd7nLZVjRD3AnjldJUWuaDk1ZA=" providerId="None" clId="Web-{6CA38384-3862-4CA1-BAAF-F20F2F6EC273}" dt="2022-08-02T16:12:24.612" v="7" actId="1076"/>
      <pc:docMkLst>
        <pc:docMk/>
      </pc:docMkLst>
      <pc:sldChg chg="modSp">
        <pc:chgData name="Khalyn Harris" userId="alwGR+R7JzAZddiNQCd7nLZVjRD3AnjldJUWuaDk1ZA=" providerId="None" clId="Web-{6CA38384-3862-4CA1-BAAF-F20F2F6EC273}" dt="2022-08-02T16:12:24.612" v="7" actId="1076"/>
        <pc:sldMkLst>
          <pc:docMk/>
          <pc:sldMk cId="2033016672" sldId="2145707872"/>
        </pc:sldMkLst>
        <pc:spChg chg="mod">
          <ac:chgData name="Khalyn Harris" userId="alwGR+R7JzAZddiNQCd7nLZVjRD3AnjldJUWuaDk1ZA=" providerId="None" clId="Web-{6CA38384-3862-4CA1-BAAF-F20F2F6EC273}" dt="2022-08-02T16:11:29.845" v="2" actId="1076"/>
          <ac:spMkLst>
            <pc:docMk/>
            <pc:sldMk cId="2033016672" sldId="2145707872"/>
            <ac:spMk id="7" creationId="{EDAE320F-8B42-F8E5-8323-811C394865F6}"/>
          </ac:spMkLst>
        </pc:spChg>
        <pc:spChg chg="mod">
          <ac:chgData name="Khalyn Harris" userId="alwGR+R7JzAZddiNQCd7nLZVjRD3AnjldJUWuaDk1ZA=" providerId="None" clId="Web-{6CA38384-3862-4CA1-BAAF-F20F2F6EC273}" dt="2022-08-02T16:11:53.986" v="5" actId="1076"/>
          <ac:spMkLst>
            <pc:docMk/>
            <pc:sldMk cId="2033016672" sldId="2145707872"/>
            <ac:spMk id="9" creationId="{8744E008-D94B-65BA-34C2-23E3112197B1}"/>
          </ac:spMkLst>
        </pc:spChg>
        <pc:picChg chg="mod">
          <ac:chgData name="Khalyn Harris" userId="alwGR+R7JzAZddiNQCd7nLZVjRD3AnjldJUWuaDk1ZA=" providerId="None" clId="Web-{6CA38384-3862-4CA1-BAAF-F20F2F6EC273}" dt="2022-08-02T16:12:24.612" v="7" actId="1076"/>
          <ac:picMkLst>
            <pc:docMk/>
            <pc:sldMk cId="2033016672" sldId="2145707872"/>
            <ac:picMk id="18" creationId="{1FCCF2FC-3D53-3E2F-1C0C-C8158985B88A}"/>
          </ac:picMkLst>
        </pc:picChg>
        <pc:picChg chg="mod">
          <ac:chgData name="Khalyn Harris" userId="alwGR+R7JzAZddiNQCd7nLZVjRD3AnjldJUWuaDk1ZA=" providerId="None" clId="Web-{6CA38384-3862-4CA1-BAAF-F20F2F6EC273}" dt="2022-08-02T16:11:38.095" v="3" actId="1076"/>
          <ac:picMkLst>
            <pc:docMk/>
            <pc:sldMk cId="2033016672" sldId="2145707872"/>
            <ac:picMk id="19" creationId="{4AF5F99E-D6D0-6368-7301-34B8F1A9FC40}"/>
          </ac:picMkLst>
        </pc:picChg>
        <pc:picChg chg="mod">
          <ac:chgData name="Khalyn Harris" userId="alwGR+R7JzAZddiNQCd7nLZVjRD3AnjldJUWuaDk1ZA=" providerId="None" clId="Web-{6CA38384-3862-4CA1-BAAF-F20F2F6EC273}" dt="2022-08-02T16:11:23.767" v="1" actId="1076"/>
          <ac:picMkLst>
            <pc:docMk/>
            <pc:sldMk cId="2033016672" sldId="2145707872"/>
            <ac:picMk id="21" creationId="{5195F7D7-3AF5-0EBB-34E3-1C47F504997A}"/>
          </ac:picMkLst>
        </pc:picChg>
        <pc:picChg chg="mod">
          <ac:chgData name="Khalyn Harris" userId="alwGR+R7JzAZddiNQCd7nLZVjRD3AnjldJUWuaDk1ZA=" providerId="None" clId="Web-{6CA38384-3862-4CA1-BAAF-F20F2F6EC273}" dt="2022-08-02T16:11:46.283" v="4" actId="1076"/>
          <ac:picMkLst>
            <pc:docMk/>
            <pc:sldMk cId="2033016672" sldId="2145707872"/>
            <ac:picMk id="22" creationId="{63BADC80-6ACD-52B6-C61E-327BC99FB699}"/>
          </ac:picMkLst>
        </pc:picChg>
      </pc:sldChg>
    </pc:docChg>
  </pc:docChgLst>
  <pc:docChgLst>
    <pc:chgData name="Samantha Halperin" userId="i05NX3fhXPEj9CDcPLiBr0ikSOL+8vWLgLhsWQc1PI8=" providerId="None" clId="Web-{8EE08B5E-0551-43D6-BE80-41E1928C962C}"/>
    <pc:docChg chg="delSld modSld">
      <pc:chgData name="Samantha Halperin" userId="i05NX3fhXPEj9CDcPLiBr0ikSOL+8vWLgLhsWQc1PI8=" providerId="None" clId="Web-{8EE08B5E-0551-43D6-BE80-41E1928C962C}" dt="2022-08-01T21:27:22.025" v="248" actId="20577"/>
      <pc:docMkLst>
        <pc:docMk/>
      </pc:docMkLst>
      <pc:sldChg chg="modSp">
        <pc:chgData name="Samantha Halperin" userId="i05NX3fhXPEj9CDcPLiBr0ikSOL+8vWLgLhsWQc1PI8=" providerId="None" clId="Web-{8EE08B5E-0551-43D6-BE80-41E1928C962C}" dt="2022-08-01T21:05:31.168" v="8" actId="20577"/>
        <pc:sldMkLst>
          <pc:docMk/>
          <pc:sldMk cId="171280391" sldId="258"/>
        </pc:sldMkLst>
        <pc:spChg chg="mod">
          <ac:chgData name="Samantha Halperin" userId="i05NX3fhXPEj9CDcPLiBr0ikSOL+8vWLgLhsWQc1PI8=" providerId="None" clId="Web-{8EE08B5E-0551-43D6-BE80-41E1928C962C}" dt="2022-08-01T21:05:31.168" v="8" actId="20577"/>
          <ac:spMkLst>
            <pc:docMk/>
            <pc:sldMk cId="171280391" sldId="258"/>
            <ac:spMk id="2" creationId="{BFBDDA14-3F9B-8F58-9151-0644B0BEB076}"/>
          </ac:spMkLst>
        </pc:spChg>
      </pc:sldChg>
      <pc:sldChg chg="modNotes">
        <pc:chgData name="Samantha Halperin" userId="i05NX3fhXPEj9CDcPLiBr0ikSOL+8vWLgLhsWQc1PI8=" providerId="None" clId="Web-{8EE08B5E-0551-43D6-BE80-41E1928C962C}" dt="2022-08-01T21:06:23.638" v="19"/>
        <pc:sldMkLst>
          <pc:docMk/>
          <pc:sldMk cId="2038065411" sldId="2145707855"/>
        </pc:sldMkLst>
      </pc:sldChg>
      <pc:sldChg chg="del">
        <pc:chgData name="Samantha Halperin" userId="i05NX3fhXPEj9CDcPLiBr0ikSOL+8vWLgLhsWQc1PI8=" providerId="None" clId="Web-{8EE08B5E-0551-43D6-BE80-41E1928C962C}" dt="2022-08-01T21:26:31.320" v="241"/>
        <pc:sldMkLst>
          <pc:docMk/>
          <pc:sldMk cId="2039269084" sldId="2145707882"/>
        </pc:sldMkLst>
      </pc:sldChg>
      <pc:sldChg chg="addSp delSp modSp">
        <pc:chgData name="Samantha Halperin" userId="i05NX3fhXPEj9CDcPLiBr0ikSOL+8vWLgLhsWQc1PI8=" providerId="None" clId="Web-{8EE08B5E-0551-43D6-BE80-41E1928C962C}" dt="2022-08-01T21:27:22.025" v="248" actId="20577"/>
        <pc:sldMkLst>
          <pc:docMk/>
          <pc:sldMk cId="4243663513" sldId="2145707892"/>
        </pc:sldMkLst>
        <pc:spChg chg="del">
          <ac:chgData name="Samantha Halperin" userId="i05NX3fhXPEj9CDcPLiBr0ikSOL+8vWLgLhsWQc1PI8=" providerId="None" clId="Web-{8EE08B5E-0551-43D6-BE80-41E1928C962C}" dt="2022-08-01T21:22:49.204" v="67"/>
          <ac:spMkLst>
            <pc:docMk/>
            <pc:sldMk cId="4243663513" sldId="2145707892"/>
            <ac:spMk id="2" creationId="{BFBDDA14-3F9B-8F58-9151-0644B0BEB076}"/>
          </ac:spMkLst>
        </pc:spChg>
        <pc:spChg chg="add mod">
          <ac:chgData name="Samantha Halperin" userId="i05NX3fhXPEj9CDcPLiBr0ikSOL+8vWLgLhsWQc1PI8=" providerId="None" clId="Web-{8EE08B5E-0551-43D6-BE80-41E1928C962C}" dt="2022-08-01T21:27:12.837" v="244" actId="14100"/>
          <ac:spMkLst>
            <pc:docMk/>
            <pc:sldMk cId="4243663513" sldId="2145707892"/>
            <ac:spMk id="3" creationId="{0EEE8BF9-7D97-51AC-B1BE-603A73D21AB7}"/>
          </ac:spMkLst>
        </pc:spChg>
        <pc:spChg chg="add mod">
          <ac:chgData name="Samantha Halperin" userId="i05NX3fhXPEj9CDcPLiBr0ikSOL+8vWLgLhsWQc1PI8=" providerId="None" clId="Web-{8EE08B5E-0551-43D6-BE80-41E1928C962C}" dt="2022-08-01T21:27:22.025" v="248" actId="20577"/>
          <ac:spMkLst>
            <pc:docMk/>
            <pc:sldMk cId="4243663513" sldId="2145707892"/>
            <ac:spMk id="4" creationId="{E06F2B2B-27A0-8742-B66B-305DB1180954}"/>
          </ac:spMkLst>
        </pc:spChg>
        <pc:spChg chg="mod">
          <ac:chgData name="Samantha Halperin" userId="i05NX3fhXPEj9CDcPLiBr0ikSOL+8vWLgLhsWQc1PI8=" providerId="None" clId="Web-{8EE08B5E-0551-43D6-BE80-41E1928C962C}" dt="2022-08-01T21:24:37.129" v="182" actId="20577"/>
          <ac:spMkLst>
            <pc:docMk/>
            <pc:sldMk cId="4243663513" sldId="2145707892"/>
            <ac:spMk id="12" creationId="{CF7397C9-1C4E-AA36-5860-9842B459C84E}"/>
          </ac:spMkLst>
        </pc:spChg>
        <pc:spChg chg="mod">
          <ac:chgData name="Samantha Halperin" userId="i05NX3fhXPEj9CDcPLiBr0ikSOL+8vWLgLhsWQc1PI8=" providerId="None" clId="Web-{8EE08B5E-0551-43D6-BE80-41E1928C962C}" dt="2022-08-01T21:25:15.927" v="192" actId="14100"/>
          <ac:spMkLst>
            <pc:docMk/>
            <pc:sldMk cId="4243663513" sldId="2145707892"/>
            <ac:spMk id="13" creationId="{CF5E0951-ED77-48CF-21A2-BF793AD08FDF}"/>
          </ac:spMkLst>
        </pc:spChg>
        <pc:spChg chg="mod">
          <ac:chgData name="Samantha Halperin" userId="i05NX3fhXPEj9CDcPLiBr0ikSOL+8vWLgLhsWQc1PI8=" providerId="None" clId="Web-{8EE08B5E-0551-43D6-BE80-41E1928C962C}" dt="2022-08-01T21:27:09.790" v="243" actId="14100"/>
          <ac:spMkLst>
            <pc:docMk/>
            <pc:sldMk cId="4243663513" sldId="2145707892"/>
            <ac:spMk id="14" creationId="{40C6D25D-7EAC-2AEE-EBBC-A01FD4FF5723}"/>
          </ac:spMkLst>
        </pc:spChg>
        <pc:spChg chg="mod">
          <ac:chgData name="Samantha Halperin" userId="i05NX3fhXPEj9CDcPLiBr0ikSOL+8vWLgLhsWQc1PI8=" providerId="None" clId="Web-{8EE08B5E-0551-43D6-BE80-41E1928C962C}" dt="2022-08-01T21:27:19.540" v="246" actId="14100"/>
          <ac:spMkLst>
            <pc:docMk/>
            <pc:sldMk cId="4243663513" sldId="2145707892"/>
            <ac:spMk id="16" creationId="{F01A11A2-2678-50F4-5CE8-B875C9668B3C}"/>
          </ac:spMkLst>
        </pc:spChg>
        <pc:picChg chg="mod">
          <ac:chgData name="Samantha Halperin" userId="i05NX3fhXPEj9CDcPLiBr0ikSOL+8vWLgLhsWQc1PI8=" providerId="None" clId="Web-{8EE08B5E-0551-43D6-BE80-41E1928C962C}" dt="2022-08-01T21:27:00.430" v="242" actId="1076"/>
          <ac:picMkLst>
            <pc:docMk/>
            <pc:sldMk cId="4243663513" sldId="2145707892"/>
            <ac:picMk id="7" creationId="{E3999A77-7415-51E5-8131-C1EFDC68BD0A}"/>
          </ac:picMkLst>
        </pc:picChg>
      </pc:sldChg>
    </pc:docChg>
  </pc:docChgLst>
  <pc:docChgLst>
    <pc:chgData name="Samantha Halperin" userId="i05NX3fhXPEj9CDcPLiBr0ikSOL+8vWLgLhsWQc1PI8=" providerId="None" clId="Web-{6498DCF1-C9DE-46C4-A88A-1E3E49106263}"/>
    <pc:docChg chg="delSld modSld">
      <pc:chgData name="Samantha Halperin" userId="i05NX3fhXPEj9CDcPLiBr0ikSOL+8vWLgLhsWQc1PI8=" providerId="None" clId="Web-{6498DCF1-C9DE-46C4-A88A-1E3E49106263}" dt="2022-07-28T16:48:01.787" v="56"/>
      <pc:docMkLst>
        <pc:docMk/>
      </pc:docMkLst>
      <pc:sldChg chg="modNotes">
        <pc:chgData name="Samantha Halperin" userId="i05NX3fhXPEj9CDcPLiBr0ikSOL+8vWLgLhsWQc1PI8=" providerId="None" clId="Web-{6498DCF1-C9DE-46C4-A88A-1E3E49106263}" dt="2022-07-28T16:41:46.210" v="5"/>
        <pc:sldMkLst>
          <pc:docMk/>
          <pc:sldMk cId="171280391" sldId="258"/>
        </pc:sldMkLst>
      </pc:sldChg>
      <pc:sldChg chg="modNotes">
        <pc:chgData name="Samantha Halperin" userId="i05NX3fhXPEj9CDcPLiBr0ikSOL+8vWLgLhsWQc1PI8=" providerId="None" clId="Web-{6498DCF1-C9DE-46C4-A88A-1E3E49106263}" dt="2022-07-28T16:41:37.444" v="0"/>
        <pc:sldMkLst>
          <pc:docMk/>
          <pc:sldMk cId="910526661" sldId="259"/>
        </pc:sldMkLst>
      </pc:sldChg>
      <pc:sldChg chg="modNotes">
        <pc:chgData name="Samantha Halperin" userId="i05NX3fhXPEj9CDcPLiBr0ikSOL+8vWLgLhsWQc1PI8=" providerId="None" clId="Web-{6498DCF1-C9DE-46C4-A88A-1E3E49106263}" dt="2022-07-28T16:42:07.928" v="9"/>
        <pc:sldMkLst>
          <pc:docMk/>
          <pc:sldMk cId="2039345069" sldId="2723"/>
        </pc:sldMkLst>
      </pc:sldChg>
      <pc:sldChg chg="del">
        <pc:chgData name="Samantha Halperin" userId="i05NX3fhXPEj9CDcPLiBr0ikSOL+8vWLgLhsWQc1PI8=" providerId="None" clId="Web-{6498DCF1-C9DE-46C4-A88A-1E3E49106263}" dt="2022-07-28T16:43:45.288" v="25"/>
        <pc:sldMkLst>
          <pc:docMk/>
          <pc:sldMk cId="3540603601" sldId="2145707812"/>
        </pc:sldMkLst>
      </pc:sldChg>
      <pc:sldChg chg="modNotes">
        <pc:chgData name="Samantha Halperin" userId="i05NX3fhXPEj9CDcPLiBr0ikSOL+8vWLgLhsWQc1PI8=" providerId="None" clId="Web-{6498DCF1-C9DE-46C4-A88A-1E3E49106263}" dt="2022-07-28T16:42:24.241" v="11"/>
        <pc:sldMkLst>
          <pc:docMk/>
          <pc:sldMk cId="2058303344" sldId="2145707813"/>
        </pc:sldMkLst>
      </pc:sldChg>
      <pc:sldChg chg="modNotes">
        <pc:chgData name="Samantha Halperin" userId="i05NX3fhXPEj9CDcPLiBr0ikSOL+8vWLgLhsWQc1PI8=" providerId="None" clId="Web-{6498DCF1-C9DE-46C4-A88A-1E3E49106263}" dt="2022-07-28T16:48:01.787" v="56"/>
        <pc:sldMkLst>
          <pc:docMk/>
          <pc:sldMk cId="2970430241" sldId="2145707845"/>
        </pc:sldMkLst>
      </pc:sldChg>
      <pc:sldChg chg="modNotes">
        <pc:chgData name="Samantha Halperin" userId="i05NX3fhXPEj9CDcPLiBr0ikSOL+8vWLgLhsWQc1PI8=" providerId="None" clId="Web-{6498DCF1-C9DE-46C4-A88A-1E3E49106263}" dt="2022-07-28T16:43:22.881" v="22"/>
        <pc:sldMkLst>
          <pc:docMk/>
          <pc:sldMk cId="1866902510" sldId="2145707852"/>
        </pc:sldMkLst>
      </pc:sldChg>
      <pc:sldChg chg="modNotes">
        <pc:chgData name="Samantha Halperin" userId="i05NX3fhXPEj9CDcPLiBr0ikSOL+8vWLgLhsWQc1PI8=" providerId="None" clId="Web-{6498DCF1-C9DE-46C4-A88A-1E3E49106263}" dt="2022-07-28T16:44:19.381" v="33"/>
        <pc:sldMkLst>
          <pc:docMk/>
          <pc:sldMk cId="848992515" sldId="2145707853"/>
        </pc:sldMkLst>
      </pc:sldChg>
      <pc:sldChg chg="modNotes">
        <pc:chgData name="Samantha Halperin" userId="i05NX3fhXPEj9CDcPLiBr0ikSOL+8vWLgLhsWQc1PI8=" providerId="None" clId="Web-{6498DCF1-C9DE-46C4-A88A-1E3E49106263}" dt="2022-07-28T16:47:45.928" v="48"/>
        <pc:sldMkLst>
          <pc:docMk/>
          <pc:sldMk cId="4238406890" sldId="2145707854"/>
        </pc:sldMkLst>
      </pc:sldChg>
      <pc:sldChg chg="modNotes">
        <pc:chgData name="Samantha Halperin" userId="i05NX3fhXPEj9CDcPLiBr0ikSOL+8vWLgLhsWQc1PI8=" providerId="None" clId="Web-{6498DCF1-C9DE-46C4-A88A-1E3E49106263}" dt="2022-07-28T16:47:48.334" v="51"/>
        <pc:sldMkLst>
          <pc:docMk/>
          <pc:sldMk cId="2038065411" sldId="2145707855"/>
        </pc:sldMkLst>
      </pc:sldChg>
      <pc:sldChg chg="modNotes">
        <pc:chgData name="Samantha Halperin" userId="i05NX3fhXPEj9CDcPLiBr0ikSOL+8vWLgLhsWQc1PI8=" providerId="None" clId="Web-{6498DCF1-C9DE-46C4-A88A-1E3E49106263}" dt="2022-07-28T16:47:54.647" v="52"/>
        <pc:sldMkLst>
          <pc:docMk/>
          <pc:sldMk cId="3511209202" sldId="2145707856"/>
        </pc:sldMkLst>
      </pc:sldChg>
      <pc:sldChg chg="modNotes">
        <pc:chgData name="Samantha Halperin" userId="i05NX3fhXPEj9CDcPLiBr0ikSOL+8vWLgLhsWQc1PI8=" providerId="None" clId="Web-{6498DCF1-C9DE-46C4-A88A-1E3E49106263}" dt="2022-07-28T16:47:34.959" v="46"/>
        <pc:sldMkLst>
          <pc:docMk/>
          <pc:sldMk cId="1544165574" sldId="2145707858"/>
        </pc:sldMkLst>
      </pc:sldChg>
      <pc:sldChg chg="modNotes">
        <pc:chgData name="Samantha Halperin" userId="i05NX3fhXPEj9CDcPLiBr0ikSOL+8vWLgLhsWQc1PI8=" providerId="None" clId="Web-{6498DCF1-C9DE-46C4-A88A-1E3E49106263}" dt="2022-07-28T16:43:55.178" v="26"/>
        <pc:sldMkLst>
          <pc:docMk/>
          <pc:sldMk cId="2937148137" sldId="2145707860"/>
        </pc:sldMkLst>
      </pc:sldChg>
      <pc:sldChg chg="modNotes">
        <pc:chgData name="Samantha Halperin" userId="i05NX3fhXPEj9CDcPLiBr0ikSOL+8vWLgLhsWQc1PI8=" providerId="None" clId="Web-{6498DCF1-C9DE-46C4-A88A-1E3E49106263}" dt="2022-07-28T16:43:26.834" v="23"/>
        <pc:sldMkLst>
          <pc:docMk/>
          <pc:sldMk cId="3338539268" sldId="2145707861"/>
        </pc:sldMkLst>
      </pc:sldChg>
      <pc:sldChg chg="modNotes">
        <pc:chgData name="Samantha Halperin" userId="i05NX3fhXPEj9CDcPLiBr0ikSOL+8vWLgLhsWQc1PI8=" providerId="None" clId="Web-{6498DCF1-C9DE-46C4-A88A-1E3E49106263}" dt="2022-07-28T16:43:21.413" v="21"/>
        <pc:sldMkLst>
          <pc:docMk/>
          <pc:sldMk cId="3474818229" sldId="2145707863"/>
        </pc:sldMkLst>
      </pc:sldChg>
      <pc:sldChg chg="modNotes">
        <pc:chgData name="Samantha Halperin" userId="i05NX3fhXPEj9CDcPLiBr0ikSOL+8vWLgLhsWQc1PI8=" providerId="None" clId="Web-{6498DCF1-C9DE-46C4-A88A-1E3E49106263}" dt="2022-07-28T16:47:06.709" v="43"/>
        <pc:sldMkLst>
          <pc:docMk/>
          <pc:sldMk cId="30751390" sldId="2145707864"/>
        </pc:sldMkLst>
      </pc:sldChg>
      <pc:sldChg chg="modNotes">
        <pc:chgData name="Samantha Halperin" userId="i05NX3fhXPEj9CDcPLiBr0ikSOL+8vWLgLhsWQc1PI8=" providerId="None" clId="Web-{6498DCF1-C9DE-46C4-A88A-1E3E49106263}" dt="2022-07-28T16:43:19.209" v="20"/>
        <pc:sldMkLst>
          <pc:docMk/>
          <pc:sldMk cId="679708460" sldId="2145707865"/>
        </pc:sldMkLst>
      </pc:sldChg>
      <pc:sldChg chg="modNotes">
        <pc:chgData name="Samantha Halperin" userId="i05NX3fhXPEj9CDcPLiBr0ikSOL+8vWLgLhsWQc1PI8=" providerId="None" clId="Web-{6498DCF1-C9DE-46C4-A88A-1E3E49106263}" dt="2022-07-28T16:47:12.459" v="44"/>
        <pc:sldMkLst>
          <pc:docMk/>
          <pc:sldMk cId="1596079871" sldId="2145707866"/>
        </pc:sldMkLst>
      </pc:sldChg>
      <pc:sldChg chg="modNotes">
        <pc:chgData name="Samantha Halperin" userId="i05NX3fhXPEj9CDcPLiBr0ikSOL+8vWLgLhsWQc1PI8=" providerId="None" clId="Web-{6498DCF1-C9DE-46C4-A88A-1E3E49106263}" dt="2022-07-28T16:41:42.913" v="2"/>
        <pc:sldMkLst>
          <pc:docMk/>
          <pc:sldMk cId="1508318252" sldId="2145707867"/>
        </pc:sldMkLst>
      </pc:sldChg>
      <pc:sldChg chg="modNotes">
        <pc:chgData name="Samantha Halperin" userId="i05NX3fhXPEj9CDcPLiBr0ikSOL+8vWLgLhsWQc1PI8=" providerId="None" clId="Web-{6498DCF1-C9DE-46C4-A88A-1E3E49106263}" dt="2022-07-28T16:42:05.913" v="8"/>
        <pc:sldMkLst>
          <pc:docMk/>
          <pc:sldMk cId="3696985956" sldId="2145707868"/>
        </pc:sldMkLst>
      </pc:sldChg>
      <pc:sldChg chg="modNotes">
        <pc:chgData name="Samantha Halperin" userId="i05NX3fhXPEj9CDcPLiBr0ikSOL+8vWLgLhsWQc1PI8=" providerId="None" clId="Web-{6498DCF1-C9DE-46C4-A88A-1E3E49106263}" dt="2022-07-28T16:43:57.069" v="29"/>
        <pc:sldMkLst>
          <pc:docMk/>
          <pc:sldMk cId="3549188200" sldId="2145707869"/>
        </pc:sldMkLst>
      </pc:sldChg>
      <pc:sldChg chg="modNotes">
        <pc:chgData name="Samantha Halperin" userId="i05NX3fhXPEj9CDcPLiBr0ikSOL+8vWLgLhsWQc1PI8=" providerId="None" clId="Web-{6498DCF1-C9DE-46C4-A88A-1E3E49106263}" dt="2022-07-28T16:43:59.381" v="32"/>
        <pc:sldMkLst>
          <pc:docMk/>
          <pc:sldMk cId="1316866780" sldId="2145707870"/>
        </pc:sldMkLst>
      </pc:sldChg>
      <pc:sldChg chg="modNotes">
        <pc:chgData name="Samantha Halperin" userId="i05NX3fhXPEj9CDcPLiBr0ikSOL+8vWLgLhsWQc1PI8=" providerId="None" clId="Web-{6498DCF1-C9DE-46C4-A88A-1E3E49106263}" dt="2022-07-28T16:42:34.694" v="14"/>
        <pc:sldMkLst>
          <pc:docMk/>
          <pc:sldMk cId="2033016672" sldId="2145707872"/>
        </pc:sldMkLst>
      </pc:sldChg>
      <pc:sldChg chg="modNotes">
        <pc:chgData name="Samantha Halperin" userId="i05NX3fhXPEj9CDcPLiBr0ikSOL+8vWLgLhsWQc1PI8=" providerId="None" clId="Web-{6498DCF1-C9DE-46C4-A88A-1E3E49106263}" dt="2022-07-28T16:43:30.163" v="24"/>
        <pc:sldMkLst>
          <pc:docMk/>
          <pc:sldMk cId="1614217491" sldId="2145707873"/>
        </pc:sldMkLst>
      </pc:sldChg>
      <pc:sldChg chg="modNotes">
        <pc:chgData name="Samantha Halperin" userId="i05NX3fhXPEj9CDcPLiBr0ikSOL+8vWLgLhsWQc1PI8=" providerId="None" clId="Web-{6498DCF1-C9DE-46C4-A88A-1E3E49106263}" dt="2022-07-28T16:45:16.897" v="40"/>
        <pc:sldMkLst>
          <pc:docMk/>
          <pc:sldMk cId="387775496" sldId="2145707874"/>
        </pc:sldMkLst>
      </pc:sldChg>
      <pc:sldChg chg="modNotes">
        <pc:chgData name="Samantha Halperin" userId="i05NX3fhXPEj9CDcPLiBr0ikSOL+8vWLgLhsWQc1PI8=" providerId="None" clId="Web-{6498DCF1-C9DE-46C4-A88A-1E3E49106263}" dt="2022-07-28T16:46:45.412" v="42"/>
        <pc:sldMkLst>
          <pc:docMk/>
          <pc:sldMk cId="639576060" sldId="2145707875"/>
        </pc:sldMkLst>
      </pc:sldChg>
      <pc:sldChg chg="modNotes">
        <pc:chgData name="Samantha Halperin" userId="i05NX3fhXPEj9CDcPLiBr0ikSOL+8vWLgLhsWQc1PI8=" providerId="None" clId="Web-{6498DCF1-C9DE-46C4-A88A-1E3E49106263}" dt="2022-07-28T16:45:14.912" v="39"/>
        <pc:sldMkLst>
          <pc:docMk/>
          <pc:sldMk cId="2154766816" sldId="2145707879"/>
        </pc:sldMkLst>
      </pc:sldChg>
      <pc:sldChg chg="modNotes">
        <pc:chgData name="Samantha Halperin" userId="i05NX3fhXPEj9CDcPLiBr0ikSOL+8vWLgLhsWQc1PI8=" providerId="None" clId="Web-{6498DCF1-C9DE-46C4-A88A-1E3E49106263}" dt="2022-07-28T16:42:28.913" v="12"/>
        <pc:sldMkLst>
          <pc:docMk/>
          <pc:sldMk cId="1107847234" sldId="2145707880"/>
        </pc:sldMkLst>
      </pc:sldChg>
      <pc:sldChg chg="modNotes">
        <pc:chgData name="Samantha Halperin" userId="i05NX3fhXPEj9CDcPLiBr0ikSOL+8vWLgLhsWQc1PI8=" providerId="None" clId="Web-{6498DCF1-C9DE-46C4-A88A-1E3E49106263}" dt="2022-07-28T16:42:32.647" v="13"/>
        <pc:sldMkLst>
          <pc:docMk/>
          <pc:sldMk cId="461319900" sldId="2145707881"/>
        </pc:sldMkLst>
      </pc:sldChg>
      <pc:sldChg chg="modNotes">
        <pc:chgData name="Samantha Halperin" userId="i05NX3fhXPEj9CDcPLiBr0ikSOL+8vWLgLhsWQc1PI8=" providerId="None" clId="Web-{6498DCF1-C9DE-46C4-A88A-1E3E49106263}" dt="2022-07-28T16:41:48.725" v="6"/>
        <pc:sldMkLst>
          <pc:docMk/>
          <pc:sldMk cId="2039269084" sldId="2145707882"/>
        </pc:sldMkLst>
      </pc:sldChg>
      <pc:sldChg chg="modNotes">
        <pc:chgData name="Samantha Halperin" userId="i05NX3fhXPEj9CDcPLiBr0ikSOL+8vWLgLhsWQc1PI8=" providerId="None" clId="Web-{6498DCF1-C9DE-46C4-A88A-1E3E49106263}" dt="2022-07-28T16:42:37.131" v="16"/>
        <pc:sldMkLst>
          <pc:docMk/>
          <pc:sldMk cId="1575556718" sldId="2145707883"/>
        </pc:sldMkLst>
      </pc:sldChg>
      <pc:sldChg chg="modNotes">
        <pc:chgData name="Samantha Halperin" userId="i05NX3fhXPEj9CDcPLiBr0ikSOL+8vWLgLhsWQc1PI8=" providerId="None" clId="Web-{6498DCF1-C9DE-46C4-A88A-1E3E49106263}" dt="2022-07-28T16:47:26.178" v="45"/>
        <pc:sldMkLst>
          <pc:docMk/>
          <pc:sldMk cId="1695620734" sldId="2145707884"/>
        </pc:sldMkLst>
      </pc:sldChg>
      <pc:sldChg chg="modNotes">
        <pc:chgData name="Samantha Halperin" userId="i05NX3fhXPEj9CDcPLiBr0ikSOL+8vWLgLhsWQc1PI8=" providerId="None" clId="Web-{6498DCF1-C9DE-46C4-A88A-1E3E49106263}" dt="2022-07-28T16:45:02.991" v="36"/>
        <pc:sldMkLst>
          <pc:docMk/>
          <pc:sldMk cId="1222428544" sldId="2145707885"/>
        </pc:sldMkLst>
      </pc:sldChg>
      <pc:sldChg chg="modNotes">
        <pc:chgData name="Samantha Halperin" userId="i05NX3fhXPEj9CDcPLiBr0ikSOL+8vWLgLhsWQc1PI8=" providerId="None" clId="Web-{6498DCF1-C9DE-46C4-A88A-1E3E49106263}" dt="2022-07-28T16:45:06.834" v="37"/>
        <pc:sldMkLst>
          <pc:docMk/>
          <pc:sldMk cId="641038979" sldId="2145707886"/>
        </pc:sldMkLst>
      </pc:sldChg>
    </pc:docChg>
  </pc:docChgLst>
  <pc:docChgLst>
    <pc:chgData name="Samantha Halperin" userId="i05NX3fhXPEj9CDcPLiBr0ikSOL+8vWLgLhsWQc1PI8=" providerId="None" clId="Web-{8E43B798-432F-4914-A70F-F2038A3B776B}"/>
    <pc:docChg chg="addSld">
      <pc:chgData name="Samantha Halperin" userId="i05NX3fhXPEj9CDcPLiBr0ikSOL+8vWLgLhsWQc1PI8=" providerId="None" clId="Web-{8E43B798-432F-4914-A70F-F2038A3B776B}" dt="2022-07-28T13:56:58.714" v="0"/>
      <pc:docMkLst>
        <pc:docMk/>
      </pc:docMkLst>
      <pc:sldChg chg="add replId">
        <pc:chgData name="Samantha Halperin" userId="i05NX3fhXPEj9CDcPLiBr0ikSOL+8vWLgLhsWQc1PI8=" providerId="None" clId="Web-{8E43B798-432F-4914-A70F-F2038A3B776B}" dt="2022-07-28T13:56:58.714" v="0"/>
        <pc:sldMkLst>
          <pc:docMk/>
          <pc:sldMk cId="1222428544" sldId="2145707885"/>
        </pc:sldMkLst>
      </pc:sldChg>
    </pc:docChg>
  </pc:docChgLst>
  <pc:docChgLst>
    <pc:chgData name="Samantha Halperin" userId="i05NX3fhXPEj9CDcPLiBr0ikSOL+8vWLgLhsWQc1PI8=" providerId="None" clId="Web-{6E854E9F-FBF8-4318-BBFA-BC4DEEF75B41}"/>
    <pc:docChg chg="addSld delSld modSld">
      <pc:chgData name="Samantha Halperin" userId="i05NX3fhXPEj9CDcPLiBr0ikSOL+8vWLgLhsWQc1PI8=" providerId="None" clId="Web-{6E854E9F-FBF8-4318-BBFA-BC4DEEF75B41}" dt="2022-07-26T16:49:33.340" v="238"/>
      <pc:docMkLst>
        <pc:docMk/>
      </pc:docMkLst>
      <pc:sldChg chg="addSp delSp modSp del">
        <pc:chgData name="Samantha Halperin" userId="i05NX3fhXPEj9CDcPLiBr0ikSOL+8vWLgLhsWQc1PI8=" providerId="None" clId="Web-{6E854E9F-FBF8-4318-BBFA-BC4DEEF75B41}" dt="2022-07-26T16:48:30.057" v="161"/>
        <pc:sldMkLst>
          <pc:docMk/>
          <pc:sldMk cId="3267512362" sldId="2145707862"/>
        </pc:sldMkLst>
        <pc:spChg chg="add del mod">
          <ac:chgData name="Samantha Halperin" userId="i05NX3fhXPEj9CDcPLiBr0ikSOL+8vWLgLhsWQc1PI8=" providerId="None" clId="Web-{6E854E9F-FBF8-4318-BBFA-BC4DEEF75B41}" dt="2022-07-26T16:44:20.191" v="53"/>
          <ac:spMkLst>
            <pc:docMk/>
            <pc:sldMk cId="3267512362" sldId="2145707862"/>
            <ac:spMk id="17" creationId="{88F13098-B588-DA98-B915-EFC2DA30AB3A}"/>
          </ac:spMkLst>
        </pc:spChg>
      </pc:sldChg>
      <pc:sldChg chg="addSp delSp del">
        <pc:chgData name="Samantha Halperin" userId="i05NX3fhXPEj9CDcPLiBr0ikSOL+8vWLgLhsWQc1PI8=" providerId="None" clId="Web-{6E854E9F-FBF8-4318-BBFA-BC4DEEF75B41}" dt="2022-07-26T16:49:33.340" v="238"/>
        <pc:sldMkLst>
          <pc:docMk/>
          <pc:sldMk cId="2844884451" sldId="2145707871"/>
        </pc:sldMkLst>
        <pc:spChg chg="add del">
          <ac:chgData name="Samantha Halperin" userId="i05NX3fhXPEj9CDcPLiBr0ikSOL+8vWLgLhsWQc1PI8=" providerId="None" clId="Web-{6E854E9F-FBF8-4318-BBFA-BC4DEEF75B41}" dt="2022-07-26T16:40:21.918" v="2"/>
          <ac:spMkLst>
            <pc:docMk/>
            <pc:sldMk cId="2844884451" sldId="2145707871"/>
            <ac:spMk id="18" creationId="{43C6A84A-72C3-A306-6FAB-627C613A6D59}"/>
          </ac:spMkLst>
        </pc:spChg>
      </pc:sldChg>
      <pc:sldChg chg="addSp delSp modSp add replId">
        <pc:chgData name="Samantha Halperin" userId="i05NX3fhXPEj9CDcPLiBr0ikSOL+8vWLgLhsWQc1PI8=" providerId="None" clId="Web-{6E854E9F-FBF8-4318-BBFA-BC4DEEF75B41}" dt="2022-07-26T16:48:05.197" v="148" actId="20577"/>
        <pc:sldMkLst>
          <pc:docMk/>
          <pc:sldMk cId="1107847234" sldId="2145707880"/>
        </pc:sldMkLst>
        <pc:spChg chg="del">
          <ac:chgData name="Samantha Halperin" userId="i05NX3fhXPEj9CDcPLiBr0ikSOL+8vWLgLhsWQc1PI8=" providerId="None" clId="Web-{6E854E9F-FBF8-4318-BBFA-BC4DEEF75B41}" dt="2022-07-26T16:40:33.731" v="3"/>
          <ac:spMkLst>
            <pc:docMk/>
            <pc:sldMk cId="1107847234" sldId="2145707880"/>
            <ac:spMk id="2" creationId="{0B621C72-F711-1317-3C6B-CEA3CBF6A58D}"/>
          </ac:spMkLst>
        </pc:spChg>
        <pc:spChg chg="del mod">
          <ac:chgData name="Samantha Halperin" userId="i05NX3fhXPEj9CDcPLiBr0ikSOL+8vWLgLhsWQc1PI8=" providerId="None" clId="Web-{6E854E9F-FBF8-4318-BBFA-BC4DEEF75B41}" dt="2022-07-26T16:40:40.106" v="7"/>
          <ac:spMkLst>
            <pc:docMk/>
            <pc:sldMk cId="1107847234" sldId="2145707880"/>
            <ac:spMk id="3" creationId="{F9860EB1-B3EB-2FA9-7B89-523166E3E6CA}"/>
          </ac:spMkLst>
        </pc:spChg>
        <pc:spChg chg="add">
          <ac:chgData name="Samantha Halperin" userId="i05NX3fhXPEj9CDcPLiBr0ikSOL+8vWLgLhsWQc1PI8=" providerId="None" clId="Web-{6E854E9F-FBF8-4318-BBFA-BC4DEEF75B41}" dt="2022-07-26T16:40:34.247" v="4"/>
          <ac:spMkLst>
            <pc:docMk/>
            <pc:sldMk cId="1107847234" sldId="2145707880"/>
            <ac:spMk id="5" creationId="{8D262928-57AE-CCAF-AADC-4FF228A13ED9}"/>
          </ac:spMkLst>
        </pc:spChg>
        <pc:spChg chg="add mod">
          <ac:chgData name="Samantha Halperin" userId="i05NX3fhXPEj9CDcPLiBr0ikSOL+8vWLgLhsWQc1PI8=" providerId="None" clId="Web-{6E854E9F-FBF8-4318-BBFA-BC4DEEF75B41}" dt="2022-07-26T16:40:49.028" v="9" actId="1076"/>
          <ac:spMkLst>
            <pc:docMk/>
            <pc:sldMk cId="1107847234" sldId="2145707880"/>
            <ac:spMk id="7" creationId="{D0850E83-EE78-2467-2D31-E3AE021526DE}"/>
          </ac:spMkLst>
        </pc:spChg>
        <pc:spChg chg="add mod">
          <ac:chgData name="Samantha Halperin" userId="i05NX3fhXPEj9CDcPLiBr0ikSOL+8vWLgLhsWQc1PI8=" providerId="None" clId="Web-{6E854E9F-FBF8-4318-BBFA-BC4DEEF75B41}" dt="2022-07-26T16:43:58.659" v="51" actId="1076"/>
          <ac:spMkLst>
            <pc:docMk/>
            <pc:sldMk cId="1107847234" sldId="2145707880"/>
            <ac:spMk id="8" creationId="{987ED162-7211-A411-0E8D-7F289AF57C52}"/>
          </ac:spMkLst>
        </pc:spChg>
        <pc:spChg chg="add del">
          <ac:chgData name="Samantha Halperin" userId="i05NX3fhXPEj9CDcPLiBr0ikSOL+8vWLgLhsWQc1PI8=" providerId="None" clId="Web-{6E854E9F-FBF8-4318-BBFA-BC4DEEF75B41}" dt="2022-07-26T16:43:20.314" v="40"/>
          <ac:spMkLst>
            <pc:docMk/>
            <pc:sldMk cId="1107847234" sldId="2145707880"/>
            <ac:spMk id="12" creationId="{A375EF21-48A0-4F92-F517-449ED2ABB295}"/>
          </ac:spMkLst>
        </pc:spChg>
        <pc:spChg chg="add mod">
          <ac:chgData name="Samantha Halperin" userId="i05NX3fhXPEj9CDcPLiBr0ikSOL+8vWLgLhsWQc1PI8=" providerId="None" clId="Web-{6E854E9F-FBF8-4318-BBFA-BC4DEEF75B41}" dt="2022-07-26T16:43:29.720" v="43"/>
          <ac:spMkLst>
            <pc:docMk/>
            <pc:sldMk cId="1107847234" sldId="2145707880"/>
            <ac:spMk id="14" creationId="{B72C0236-60DD-03F0-1112-0A048861093E}"/>
          </ac:spMkLst>
        </pc:spChg>
        <pc:spChg chg="add mod">
          <ac:chgData name="Samantha Halperin" userId="i05NX3fhXPEj9CDcPLiBr0ikSOL+8vWLgLhsWQc1PI8=" providerId="None" clId="Web-{6E854E9F-FBF8-4318-BBFA-BC4DEEF75B41}" dt="2022-07-26T16:43:35.299" v="44"/>
          <ac:spMkLst>
            <pc:docMk/>
            <pc:sldMk cId="1107847234" sldId="2145707880"/>
            <ac:spMk id="16" creationId="{3693D6DC-D5F7-D81E-594F-4F1EAA16DA05}"/>
          </ac:spMkLst>
        </pc:spChg>
        <pc:spChg chg="add mod">
          <ac:chgData name="Samantha Halperin" userId="i05NX3fhXPEj9CDcPLiBr0ikSOL+8vWLgLhsWQc1PI8=" providerId="None" clId="Web-{6E854E9F-FBF8-4318-BBFA-BC4DEEF75B41}" dt="2022-07-26T16:43:46.893" v="48" actId="1076"/>
          <ac:spMkLst>
            <pc:docMk/>
            <pc:sldMk cId="1107847234" sldId="2145707880"/>
            <ac:spMk id="17" creationId="{98A1CE14-BD9A-6999-D51F-397C7B3E4813}"/>
          </ac:spMkLst>
        </pc:spChg>
        <pc:spChg chg="add mod">
          <ac:chgData name="Samantha Halperin" userId="i05NX3fhXPEj9CDcPLiBr0ikSOL+8vWLgLhsWQc1PI8=" providerId="None" clId="Web-{6E854E9F-FBF8-4318-BBFA-BC4DEEF75B41}" dt="2022-07-26T16:43:51.362" v="49" actId="1076"/>
          <ac:spMkLst>
            <pc:docMk/>
            <pc:sldMk cId="1107847234" sldId="2145707880"/>
            <ac:spMk id="18" creationId="{29BAC264-002E-C83C-B7C5-702FD12F94B4}"/>
          </ac:spMkLst>
        </pc:spChg>
        <pc:spChg chg="add">
          <ac:chgData name="Samantha Halperin" userId="i05NX3fhXPEj9CDcPLiBr0ikSOL+8vWLgLhsWQc1PI8=" providerId="None" clId="Web-{6E854E9F-FBF8-4318-BBFA-BC4DEEF75B41}" dt="2022-07-26T16:46:02.631" v="87"/>
          <ac:spMkLst>
            <pc:docMk/>
            <pc:sldMk cId="1107847234" sldId="2145707880"/>
            <ac:spMk id="20" creationId="{EE7E9166-945B-01A1-FD15-6EA54BA31E40}"/>
          </ac:spMkLst>
        </pc:spChg>
        <pc:spChg chg="add mod">
          <ac:chgData name="Samantha Halperin" userId="i05NX3fhXPEj9CDcPLiBr0ikSOL+8vWLgLhsWQc1PI8=" providerId="None" clId="Web-{6E854E9F-FBF8-4318-BBFA-BC4DEEF75B41}" dt="2022-07-26T16:46:19.085" v="102" actId="20577"/>
          <ac:spMkLst>
            <pc:docMk/>
            <pc:sldMk cId="1107847234" sldId="2145707880"/>
            <ac:spMk id="22" creationId="{8CA22094-C57F-0F60-2993-63F43EEFCCFE}"/>
          </ac:spMkLst>
        </pc:spChg>
        <pc:spChg chg="add mod">
          <ac:chgData name="Samantha Halperin" userId="i05NX3fhXPEj9CDcPLiBr0ikSOL+8vWLgLhsWQc1PI8=" providerId="None" clId="Web-{6E854E9F-FBF8-4318-BBFA-BC4DEEF75B41}" dt="2022-07-26T16:46:47.523" v="137" actId="14100"/>
          <ac:spMkLst>
            <pc:docMk/>
            <pc:sldMk cId="1107847234" sldId="2145707880"/>
            <ac:spMk id="24" creationId="{01741C42-6277-D6E1-CEC0-4426BC7ACC69}"/>
          </ac:spMkLst>
        </pc:spChg>
        <pc:spChg chg="add mod">
          <ac:chgData name="Samantha Halperin" userId="i05NX3fhXPEj9CDcPLiBr0ikSOL+8vWLgLhsWQc1PI8=" providerId="None" clId="Web-{6E854E9F-FBF8-4318-BBFA-BC4DEEF75B41}" dt="2022-07-26T16:48:05.197" v="148" actId="20577"/>
          <ac:spMkLst>
            <pc:docMk/>
            <pc:sldMk cId="1107847234" sldId="2145707880"/>
            <ac:spMk id="25" creationId="{D6BF0E24-96F3-6179-E4DC-0839D4CE4B97}"/>
          </ac:spMkLst>
        </pc:spChg>
        <pc:picChg chg="del">
          <ac:chgData name="Samantha Halperin" userId="i05NX3fhXPEj9CDcPLiBr0ikSOL+8vWLgLhsWQc1PI8=" providerId="None" clId="Web-{6E854E9F-FBF8-4318-BBFA-BC4DEEF75B41}" dt="2022-07-26T16:40:36.012" v="5"/>
          <ac:picMkLst>
            <pc:docMk/>
            <pc:sldMk cId="1107847234" sldId="2145707880"/>
            <ac:picMk id="10" creationId="{244C6B75-4364-7F6F-FCD6-C200ED16CDCD}"/>
          </ac:picMkLst>
        </pc:picChg>
        <pc:picChg chg="add mod">
          <ac:chgData name="Samantha Halperin" userId="i05NX3fhXPEj9CDcPLiBr0ikSOL+8vWLgLhsWQc1PI8=" providerId="None" clId="Web-{6E854E9F-FBF8-4318-BBFA-BC4DEEF75B41}" dt="2022-07-26T16:44:01.221" v="52" actId="1076"/>
          <ac:picMkLst>
            <pc:docMk/>
            <pc:sldMk cId="1107847234" sldId="2145707880"/>
            <ac:picMk id="11" creationId="{19299D42-618D-F287-4088-E847D3914FDD}"/>
          </ac:picMkLst>
        </pc:picChg>
      </pc:sldChg>
      <pc:sldChg chg="addSp delSp modSp add replId">
        <pc:chgData name="Samantha Halperin" userId="i05NX3fhXPEj9CDcPLiBr0ikSOL+8vWLgLhsWQc1PI8=" providerId="None" clId="Web-{6E854E9F-FBF8-4318-BBFA-BC4DEEF75B41}" dt="2022-07-26T16:49:28.090" v="237" actId="1076"/>
        <pc:sldMkLst>
          <pc:docMk/>
          <pc:sldMk cId="461319900" sldId="2145707881"/>
        </pc:sldMkLst>
        <pc:spChg chg="add mod">
          <ac:chgData name="Samantha Halperin" userId="i05NX3fhXPEj9CDcPLiBr0ikSOL+8vWLgLhsWQc1PI8=" providerId="None" clId="Web-{6E854E9F-FBF8-4318-BBFA-BC4DEEF75B41}" dt="2022-07-26T16:45:53.553" v="86" actId="20577"/>
          <ac:spMkLst>
            <pc:docMk/>
            <pc:sldMk cId="461319900" sldId="2145707881"/>
            <ac:spMk id="4" creationId="{150A17B7-8E3A-EBD0-3555-799C2A9D9B94}"/>
          </ac:spMkLst>
        </pc:spChg>
        <pc:spChg chg="mod">
          <ac:chgData name="Samantha Halperin" userId="i05NX3fhXPEj9CDcPLiBr0ikSOL+8vWLgLhsWQc1PI8=" providerId="None" clId="Web-{6E854E9F-FBF8-4318-BBFA-BC4DEEF75B41}" dt="2022-07-26T16:44:46.394" v="59" actId="20577"/>
          <ac:spMkLst>
            <pc:docMk/>
            <pc:sldMk cId="461319900" sldId="2145707881"/>
            <ac:spMk id="7" creationId="{D0850E83-EE78-2467-2D31-E3AE021526DE}"/>
          </ac:spMkLst>
        </pc:spChg>
        <pc:spChg chg="add mod">
          <ac:chgData name="Samantha Halperin" userId="i05NX3fhXPEj9CDcPLiBr0ikSOL+8vWLgLhsWQc1PI8=" providerId="None" clId="Web-{6E854E9F-FBF8-4318-BBFA-BC4DEEF75B41}" dt="2022-07-26T16:48:21.026" v="157" actId="20577"/>
          <ac:spMkLst>
            <pc:docMk/>
            <pc:sldMk cId="461319900" sldId="2145707881"/>
            <ac:spMk id="9" creationId="{F37F3332-BC77-23C7-698C-617598E875EA}"/>
          </ac:spMkLst>
        </pc:spChg>
        <pc:spChg chg="add mod">
          <ac:chgData name="Samantha Halperin" userId="i05NX3fhXPEj9CDcPLiBr0ikSOL+8vWLgLhsWQc1PI8=" providerId="None" clId="Web-{6E854E9F-FBF8-4318-BBFA-BC4DEEF75B41}" dt="2022-07-26T16:48:41.510" v="170" actId="1076"/>
          <ac:spMkLst>
            <pc:docMk/>
            <pc:sldMk cId="461319900" sldId="2145707881"/>
            <ac:spMk id="12" creationId="{BCD8F3DF-68E3-E2DF-D025-5B92C293FE65}"/>
          </ac:spMkLst>
        </pc:spChg>
        <pc:spChg chg="add mod">
          <ac:chgData name="Samantha Halperin" userId="i05NX3fhXPEj9CDcPLiBr0ikSOL+8vWLgLhsWQc1PI8=" providerId="None" clId="Web-{6E854E9F-FBF8-4318-BBFA-BC4DEEF75B41}" dt="2022-07-26T16:49:28.090" v="237" actId="1076"/>
          <ac:spMkLst>
            <pc:docMk/>
            <pc:sldMk cId="461319900" sldId="2145707881"/>
            <ac:spMk id="15" creationId="{FE5BBADC-EED2-041A-447B-77B069B5F3E0}"/>
          </ac:spMkLst>
        </pc:spChg>
        <pc:picChg chg="add mod">
          <ac:chgData name="Samantha Halperin" userId="i05NX3fhXPEj9CDcPLiBr0ikSOL+8vWLgLhsWQc1PI8=" providerId="None" clId="Web-{6E854E9F-FBF8-4318-BBFA-BC4DEEF75B41}" dt="2022-07-26T16:45:02.442" v="63" actId="1076"/>
          <ac:picMkLst>
            <pc:docMk/>
            <pc:sldMk cId="461319900" sldId="2145707881"/>
            <ac:picMk id="3" creationId="{CC715296-FCF0-57C1-DDC5-E5FEB25DF084}"/>
          </ac:picMkLst>
        </pc:picChg>
        <pc:picChg chg="del">
          <ac:chgData name="Samantha Halperin" userId="i05NX3fhXPEj9CDcPLiBr0ikSOL+8vWLgLhsWQc1PI8=" providerId="None" clId="Web-{6E854E9F-FBF8-4318-BBFA-BC4DEEF75B41}" dt="2022-07-26T16:44:51.051" v="60"/>
          <ac:picMkLst>
            <pc:docMk/>
            <pc:sldMk cId="461319900" sldId="2145707881"/>
            <ac:picMk id="11" creationId="{19299D42-618D-F287-4088-E847D3914FDD}"/>
          </ac:picMkLst>
        </pc:picChg>
      </pc:sldChg>
    </pc:docChg>
  </pc:docChgLst>
  <pc:docChgLst>
    <pc:chgData name="Samantha Halperin" clId="Web-{E144E0A6-DA5D-4C56-BDC9-529944C3D88C}"/>
    <pc:docChg chg="modSld">
      <pc:chgData name="Samantha Halperin" userId="" providerId="" clId="Web-{E144E0A6-DA5D-4C56-BDC9-529944C3D88C}" dt="2022-07-20T15:57:52.033" v="365" actId="20577"/>
      <pc:docMkLst>
        <pc:docMk/>
      </pc:docMkLst>
      <pc:sldChg chg="addSp modSp">
        <pc:chgData name="Samantha Halperin" userId="" providerId="" clId="Web-{E144E0A6-DA5D-4C56-BDC9-529944C3D88C}" dt="2022-07-20T15:57:52.033" v="365" actId="20577"/>
        <pc:sldMkLst>
          <pc:docMk/>
          <pc:sldMk cId="1316866780" sldId="2145707870"/>
        </pc:sldMkLst>
        <pc:spChg chg="mod">
          <ac:chgData name="Samantha Halperin" userId="" providerId="" clId="Web-{E144E0A6-DA5D-4C56-BDC9-529944C3D88C}" dt="2022-07-20T15:57:29.657" v="355" actId="20577"/>
          <ac:spMkLst>
            <pc:docMk/>
            <pc:sldMk cId="1316866780" sldId="2145707870"/>
            <ac:spMk id="3" creationId="{F9860EB1-B3EB-2FA9-7B89-523166E3E6CA}"/>
          </ac:spMkLst>
        </pc:spChg>
        <pc:spChg chg="add mod">
          <ac:chgData name="Samantha Halperin" userId="" providerId="" clId="Web-{E144E0A6-DA5D-4C56-BDC9-529944C3D88C}" dt="2022-07-20T15:56:55.015" v="333" actId="1076"/>
          <ac:spMkLst>
            <pc:docMk/>
            <pc:sldMk cId="1316866780" sldId="2145707870"/>
            <ac:spMk id="5" creationId="{67EF21EC-43C9-8484-AB25-4FD3ED0311BB}"/>
          </ac:spMkLst>
        </pc:spChg>
        <pc:spChg chg="add mod">
          <ac:chgData name="Samantha Halperin" userId="" providerId="" clId="Web-{E144E0A6-DA5D-4C56-BDC9-529944C3D88C}" dt="2022-07-20T15:57:35.032" v="356" actId="1076"/>
          <ac:spMkLst>
            <pc:docMk/>
            <pc:sldMk cId="1316866780" sldId="2145707870"/>
            <ac:spMk id="6" creationId="{446C5A58-FD33-560A-4898-D110DA695CBC}"/>
          </ac:spMkLst>
        </pc:spChg>
        <pc:spChg chg="add mod">
          <ac:chgData name="Samantha Halperin" userId="" providerId="" clId="Web-{E144E0A6-DA5D-4C56-BDC9-529944C3D88C}" dt="2022-07-20T15:57:00.421" v="335" actId="1076"/>
          <ac:spMkLst>
            <pc:docMk/>
            <pc:sldMk cId="1316866780" sldId="2145707870"/>
            <ac:spMk id="7" creationId="{FC28F876-CD5D-C65B-F0F6-367818CE2556}"/>
          </ac:spMkLst>
        </pc:spChg>
        <pc:spChg chg="add mod">
          <ac:chgData name="Samantha Halperin" userId="" providerId="" clId="Web-{E144E0A6-DA5D-4C56-BDC9-529944C3D88C}" dt="2022-07-20T15:56:57.499" v="334" actId="1076"/>
          <ac:spMkLst>
            <pc:docMk/>
            <pc:sldMk cId="1316866780" sldId="2145707870"/>
            <ac:spMk id="8" creationId="{B1B7B3DD-F22E-32AD-424F-8F6B42DCDA2D}"/>
          </ac:spMkLst>
        </pc:spChg>
        <pc:spChg chg="add mod">
          <ac:chgData name="Samantha Halperin" userId="" providerId="" clId="Web-{E144E0A6-DA5D-4C56-BDC9-529944C3D88C}" dt="2022-07-20T15:57:52.033" v="365" actId="20577"/>
          <ac:spMkLst>
            <pc:docMk/>
            <pc:sldMk cId="1316866780" sldId="2145707870"/>
            <ac:spMk id="9" creationId="{31B5816A-5E03-79CD-5248-A2153680DE98}"/>
          </ac:spMkLst>
        </pc:spChg>
        <pc:picChg chg="add mod">
          <ac:chgData name="Samantha Halperin" userId="" providerId="" clId="Web-{E144E0A6-DA5D-4C56-BDC9-529944C3D88C}" dt="2022-07-20T15:48:56.834" v="242" actId="14100"/>
          <ac:picMkLst>
            <pc:docMk/>
            <pc:sldMk cId="1316866780" sldId="2145707870"/>
            <ac:picMk id="4" creationId="{05E49258-FB07-8FF8-F7C7-7D39918733BD}"/>
          </ac:picMkLst>
        </pc:picChg>
      </pc:sldChg>
      <pc:sldChg chg="modSp">
        <pc:chgData name="Samantha Halperin" userId="" providerId="" clId="Web-{E144E0A6-DA5D-4C56-BDC9-529944C3D88C}" dt="2022-07-20T15:41:45.608" v="151" actId="20577"/>
        <pc:sldMkLst>
          <pc:docMk/>
          <pc:sldMk cId="387775496" sldId="2145707874"/>
        </pc:sldMkLst>
        <pc:graphicFrameChg chg="modGraphic">
          <ac:chgData name="Samantha Halperin" userId="" providerId="" clId="Web-{E144E0A6-DA5D-4C56-BDC9-529944C3D88C}" dt="2022-07-20T15:41:45.608" v="151" actId="20577"/>
          <ac:graphicFrameMkLst>
            <pc:docMk/>
            <pc:sldMk cId="387775496" sldId="2145707874"/>
            <ac:graphicFrameMk id="2" creationId="{70FD353E-2A07-B8D7-8AA4-EC1EB25442AF}"/>
          </ac:graphicFrameMkLst>
        </pc:graphicFrameChg>
      </pc:sldChg>
    </pc:docChg>
  </pc:docChgLst>
  <pc:docChgLst>
    <pc:chgData name="Samantha Halperin" userId="i05NX3fhXPEj9CDcPLiBr0ikSOL+8vWLgLhsWQc1PI8=" providerId="None" clId="Web-{AF839D42-2305-4FDF-A761-F26D0EBA851F}"/>
    <pc:docChg chg="addSld delSld modSld">
      <pc:chgData name="Samantha Halperin" userId="i05NX3fhXPEj9CDcPLiBr0ikSOL+8vWLgLhsWQc1PI8=" providerId="None" clId="Web-{AF839D42-2305-4FDF-A761-F26D0EBA851F}" dt="2022-07-20T14:36:33.230" v="846" actId="20577"/>
      <pc:docMkLst>
        <pc:docMk/>
      </pc:docMkLst>
      <pc:sldChg chg="del">
        <pc:chgData name="Samantha Halperin" userId="i05NX3fhXPEj9CDcPLiBr0ikSOL+8vWLgLhsWQc1PI8=" providerId="None" clId="Web-{AF839D42-2305-4FDF-A761-F26D0EBA851F}" dt="2022-07-20T14:06:03.496" v="288"/>
        <pc:sldMkLst>
          <pc:docMk/>
          <pc:sldMk cId="1813280181" sldId="2145707859"/>
        </pc:sldMkLst>
      </pc:sldChg>
      <pc:sldChg chg="addSp delSp modSp add del">
        <pc:chgData name="Samantha Halperin" userId="i05NX3fhXPEj9CDcPLiBr0ikSOL+8vWLgLhsWQc1PI8=" providerId="None" clId="Web-{AF839D42-2305-4FDF-A761-F26D0EBA851F}" dt="2022-07-20T14:05:26.042" v="286" actId="20577"/>
        <pc:sldMkLst>
          <pc:docMk/>
          <pc:sldMk cId="1508318252" sldId="2145707867"/>
        </pc:sldMkLst>
        <pc:spChg chg="mod">
          <ac:chgData name="Samantha Halperin" userId="i05NX3fhXPEj9CDcPLiBr0ikSOL+8vWLgLhsWQc1PI8=" providerId="None" clId="Web-{AF839D42-2305-4FDF-A761-F26D0EBA851F}" dt="2022-07-20T14:04:43.338" v="284" actId="20577"/>
          <ac:spMkLst>
            <pc:docMk/>
            <pc:sldMk cId="1508318252" sldId="2145707867"/>
            <ac:spMk id="2" creationId="{2864A348-BB45-388F-8DCA-7C612D101043}"/>
          </ac:spMkLst>
        </pc:spChg>
        <pc:spChg chg="add del mod">
          <ac:chgData name="Samantha Halperin" userId="i05NX3fhXPEj9CDcPLiBr0ikSOL+8vWLgLhsWQc1PI8=" providerId="None" clId="Web-{AF839D42-2305-4FDF-A761-F26D0EBA851F}" dt="2022-07-20T13:57:50.890" v="152"/>
          <ac:spMkLst>
            <pc:docMk/>
            <pc:sldMk cId="1508318252" sldId="2145707867"/>
            <ac:spMk id="3" creationId="{89B2F3AE-68F7-A0B4-72F1-EE0C1FB2FB3D}"/>
          </ac:spMkLst>
        </pc:spChg>
        <pc:spChg chg="add del mod">
          <ac:chgData name="Samantha Halperin" userId="i05NX3fhXPEj9CDcPLiBr0ikSOL+8vWLgLhsWQc1PI8=" providerId="None" clId="Web-{AF839D42-2305-4FDF-A761-F26D0EBA851F}" dt="2022-07-20T13:56:48.326" v="134"/>
          <ac:spMkLst>
            <pc:docMk/>
            <pc:sldMk cId="1508318252" sldId="2145707867"/>
            <ac:spMk id="4" creationId="{E1689661-D2DF-7387-4BEC-3945F5CD5FCE}"/>
          </ac:spMkLst>
        </pc:spChg>
        <pc:spChg chg="del mod">
          <ac:chgData name="Samantha Halperin" userId="i05NX3fhXPEj9CDcPLiBr0ikSOL+8vWLgLhsWQc1PI8=" providerId="None" clId="Web-{AF839D42-2305-4FDF-A761-F26D0EBA851F}" dt="2022-07-20T14:03:31.883" v="255"/>
          <ac:spMkLst>
            <pc:docMk/>
            <pc:sldMk cId="1508318252" sldId="2145707867"/>
            <ac:spMk id="5" creationId="{762AC69A-5001-5A99-F2B3-4222FA94F1C8}"/>
          </ac:spMkLst>
        </pc:spChg>
        <pc:spChg chg="add del mod">
          <ac:chgData name="Samantha Halperin" userId="i05NX3fhXPEj9CDcPLiBr0ikSOL+8vWLgLhsWQc1PI8=" providerId="None" clId="Web-{AF839D42-2305-4FDF-A761-F26D0EBA851F}" dt="2022-07-20T13:56:40.169" v="130"/>
          <ac:spMkLst>
            <pc:docMk/>
            <pc:sldMk cId="1508318252" sldId="2145707867"/>
            <ac:spMk id="6" creationId="{9CB5C3F7-67CD-3E0C-DB67-D2AFF971B290}"/>
          </ac:spMkLst>
        </pc:spChg>
        <pc:spChg chg="add del mod">
          <ac:chgData name="Samantha Halperin" userId="i05NX3fhXPEj9CDcPLiBr0ikSOL+8vWLgLhsWQc1PI8=" providerId="None" clId="Web-{AF839D42-2305-4FDF-A761-F26D0EBA851F}" dt="2022-07-20T13:57:52.624" v="153"/>
          <ac:spMkLst>
            <pc:docMk/>
            <pc:sldMk cId="1508318252" sldId="2145707867"/>
            <ac:spMk id="7" creationId="{DC46A5C8-DDDB-4841-703E-F6A0965E754E}"/>
          </ac:spMkLst>
        </pc:spChg>
        <pc:spChg chg="add del mod">
          <ac:chgData name="Samantha Halperin" userId="i05NX3fhXPEj9CDcPLiBr0ikSOL+8vWLgLhsWQc1PI8=" providerId="None" clId="Web-{AF839D42-2305-4FDF-A761-F26D0EBA851F}" dt="2022-07-20T13:57:46.593" v="149"/>
          <ac:spMkLst>
            <pc:docMk/>
            <pc:sldMk cId="1508318252" sldId="2145707867"/>
            <ac:spMk id="8" creationId="{112D3E0F-82F4-69A4-054E-DA08AA70532C}"/>
          </ac:spMkLst>
        </pc:spChg>
        <pc:spChg chg="add del mod">
          <ac:chgData name="Samantha Halperin" userId="i05NX3fhXPEj9CDcPLiBr0ikSOL+8vWLgLhsWQc1PI8=" providerId="None" clId="Web-{AF839D42-2305-4FDF-A761-F26D0EBA851F}" dt="2022-07-20T13:56:46.716" v="133"/>
          <ac:spMkLst>
            <pc:docMk/>
            <pc:sldMk cId="1508318252" sldId="2145707867"/>
            <ac:spMk id="9" creationId="{5BA35133-29BC-67E7-58E4-98E051800505}"/>
          </ac:spMkLst>
        </pc:spChg>
        <pc:spChg chg="add del mod">
          <ac:chgData name="Samantha Halperin" userId="i05NX3fhXPEj9CDcPLiBr0ikSOL+8vWLgLhsWQc1PI8=" providerId="None" clId="Web-{AF839D42-2305-4FDF-A761-F26D0EBA851F}" dt="2022-07-20T13:52:32.522" v="47"/>
          <ac:spMkLst>
            <pc:docMk/>
            <pc:sldMk cId="1508318252" sldId="2145707867"/>
            <ac:spMk id="10" creationId="{0F454A22-D2E1-CF73-4366-37EEFBF2B436}"/>
          </ac:spMkLst>
        </pc:spChg>
        <pc:spChg chg="add del mod">
          <ac:chgData name="Samantha Halperin" userId="i05NX3fhXPEj9CDcPLiBr0ikSOL+8vWLgLhsWQc1PI8=" providerId="None" clId="Web-{AF839D42-2305-4FDF-A761-F26D0EBA851F}" dt="2022-07-20T13:56:42.388" v="132"/>
          <ac:spMkLst>
            <pc:docMk/>
            <pc:sldMk cId="1508318252" sldId="2145707867"/>
            <ac:spMk id="11" creationId="{B1ECA1B2-2839-51F9-50EF-3FD36F93C965}"/>
          </ac:spMkLst>
        </pc:spChg>
        <pc:spChg chg="add del mod">
          <ac:chgData name="Samantha Halperin" userId="i05NX3fhXPEj9CDcPLiBr0ikSOL+8vWLgLhsWQc1PI8=" providerId="None" clId="Web-{AF839D42-2305-4FDF-A761-F26D0EBA851F}" dt="2022-07-20T13:57:49.671" v="151"/>
          <ac:spMkLst>
            <pc:docMk/>
            <pc:sldMk cId="1508318252" sldId="2145707867"/>
            <ac:spMk id="12" creationId="{532628EF-4F3C-0313-F484-6A8F06EFC598}"/>
          </ac:spMkLst>
        </pc:spChg>
        <pc:spChg chg="add mod">
          <ac:chgData name="Samantha Halperin" userId="i05NX3fhXPEj9CDcPLiBr0ikSOL+8vWLgLhsWQc1PI8=" providerId="None" clId="Web-{AF839D42-2305-4FDF-A761-F26D0EBA851F}" dt="2022-07-20T14:02:21.506" v="236" actId="14100"/>
          <ac:spMkLst>
            <pc:docMk/>
            <pc:sldMk cId="1508318252" sldId="2145707867"/>
            <ac:spMk id="13" creationId="{B8ED9964-68EE-AC1B-0152-3DA516FCB6B1}"/>
          </ac:spMkLst>
        </pc:spChg>
        <pc:spChg chg="add mod">
          <ac:chgData name="Samantha Halperin" userId="i05NX3fhXPEj9CDcPLiBr0ikSOL+8vWLgLhsWQc1PI8=" providerId="None" clId="Web-{AF839D42-2305-4FDF-A761-F26D0EBA851F}" dt="2022-07-20T14:03:52.242" v="261" actId="20577"/>
          <ac:spMkLst>
            <pc:docMk/>
            <pc:sldMk cId="1508318252" sldId="2145707867"/>
            <ac:spMk id="14" creationId="{49830310-B3A5-2561-E38F-4E83CA9775C4}"/>
          </ac:spMkLst>
        </pc:spChg>
        <pc:spChg chg="add del mod">
          <ac:chgData name="Samantha Halperin" userId="i05NX3fhXPEj9CDcPLiBr0ikSOL+8vWLgLhsWQc1PI8=" providerId="None" clId="Web-{AF839D42-2305-4FDF-A761-F26D0EBA851F}" dt="2022-07-20T14:01:38.239" v="219"/>
          <ac:spMkLst>
            <pc:docMk/>
            <pc:sldMk cId="1508318252" sldId="2145707867"/>
            <ac:spMk id="15" creationId="{E205BA1C-0DC0-9408-3BE9-838F77428229}"/>
          </ac:spMkLst>
        </pc:spChg>
        <pc:spChg chg="add mod ord">
          <ac:chgData name="Samantha Halperin" userId="i05NX3fhXPEj9CDcPLiBr0ikSOL+8vWLgLhsWQc1PI8=" providerId="None" clId="Web-{AF839D42-2305-4FDF-A761-F26D0EBA851F}" dt="2022-07-20T14:05:20.573" v="285" actId="20577"/>
          <ac:spMkLst>
            <pc:docMk/>
            <pc:sldMk cId="1508318252" sldId="2145707867"/>
            <ac:spMk id="16" creationId="{9D644444-E1C7-1B0C-B174-78F43032CD7F}"/>
          </ac:spMkLst>
        </pc:spChg>
        <pc:spChg chg="add del mod">
          <ac:chgData name="Samantha Halperin" userId="i05NX3fhXPEj9CDcPLiBr0ikSOL+8vWLgLhsWQc1PI8=" providerId="None" clId="Web-{AF839D42-2305-4FDF-A761-F26D0EBA851F}" dt="2022-07-20T14:01:39.349" v="220"/>
          <ac:spMkLst>
            <pc:docMk/>
            <pc:sldMk cId="1508318252" sldId="2145707867"/>
            <ac:spMk id="17" creationId="{CC1CE152-72F4-E0B3-91BE-BAC31E3FA7F4}"/>
          </ac:spMkLst>
        </pc:spChg>
        <pc:spChg chg="add mod ord">
          <ac:chgData name="Samantha Halperin" userId="i05NX3fhXPEj9CDcPLiBr0ikSOL+8vWLgLhsWQc1PI8=" providerId="None" clId="Web-{AF839D42-2305-4FDF-A761-F26D0EBA851F}" dt="2022-07-20T14:05:26.042" v="286" actId="20577"/>
          <ac:spMkLst>
            <pc:docMk/>
            <pc:sldMk cId="1508318252" sldId="2145707867"/>
            <ac:spMk id="18" creationId="{8F85618D-6760-B460-CF12-2CEB4872238C}"/>
          </ac:spMkLst>
        </pc:spChg>
        <pc:spChg chg="add del mod">
          <ac:chgData name="Samantha Halperin" userId="i05NX3fhXPEj9CDcPLiBr0ikSOL+8vWLgLhsWQc1PI8=" providerId="None" clId="Web-{AF839D42-2305-4FDF-A761-F26D0EBA851F}" dt="2022-07-20T14:02:15.334" v="234"/>
          <ac:spMkLst>
            <pc:docMk/>
            <pc:sldMk cId="1508318252" sldId="2145707867"/>
            <ac:spMk id="19" creationId="{8D0B480E-05F4-F522-24C3-C2452D40DC02}"/>
          </ac:spMkLst>
        </pc:spChg>
        <pc:spChg chg="add del mod">
          <ac:chgData name="Samantha Halperin" userId="i05NX3fhXPEj9CDcPLiBr0ikSOL+8vWLgLhsWQc1PI8=" providerId="None" clId="Web-{AF839D42-2305-4FDF-A761-F26D0EBA851F}" dt="2022-07-20T14:02:14.084" v="233"/>
          <ac:spMkLst>
            <pc:docMk/>
            <pc:sldMk cId="1508318252" sldId="2145707867"/>
            <ac:spMk id="20" creationId="{D6F131CB-7DB6-D295-8A72-510F011FFF11}"/>
          </ac:spMkLst>
        </pc:spChg>
        <pc:spChg chg="add del mod">
          <ac:chgData name="Samantha Halperin" userId="i05NX3fhXPEj9CDcPLiBr0ikSOL+8vWLgLhsWQc1PI8=" providerId="None" clId="Web-{AF839D42-2305-4FDF-A761-F26D0EBA851F}" dt="2022-07-20T14:02:17.631" v="235"/>
          <ac:spMkLst>
            <pc:docMk/>
            <pc:sldMk cId="1508318252" sldId="2145707867"/>
            <ac:spMk id="21" creationId="{C34634E8-187A-F0C4-2E92-D71350137CE5}"/>
          </ac:spMkLst>
        </pc:spChg>
        <pc:spChg chg="add mod">
          <ac:chgData name="Samantha Halperin" userId="i05NX3fhXPEj9CDcPLiBr0ikSOL+8vWLgLhsWQc1PI8=" providerId="None" clId="Web-{AF839D42-2305-4FDF-A761-F26D0EBA851F}" dt="2022-07-20T14:02:30.507" v="238" actId="1076"/>
          <ac:spMkLst>
            <pc:docMk/>
            <pc:sldMk cId="1508318252" sldId="2145707867"/>
            <ac:spMk id="22" creationId="{35A2383E-44FC-E0A0-6705-971278A69CB6}"/>
          </ac:spMkLst>
        </pc:spChg>
        <pc:spChg chg="add mod">
          <ac:chgData name="Samantha Halperin" userId="i05NX3fhXPEj9CDcPLiBr0ikSOL+8vWLgLhsWQc1PI8=" providerId="None" clId="Web-{AF839D42-2305-4FDF-A761-F26D0EBA851F}" dt="2022-07-20T14:02:37.350" v="241" actId="1076"/>
          <ac:spMkLst>
            <pc:docMk/>
            <pc:sldMk cId="1508318252" sldId="2145707867"/>
            <ac:spMk id="23" creationId="{2B8A8A53-A11A-146F-5EC7-2894EA0E92F6}"/>
          </ac:spMkLst>
        </pc:spChg>
        <pc:spChg chg="add mod">
          <ac:chgData name="Samantha Halperin" userId="i05NX3fhXPEj9CDcPLiBr0ikSOL+8vWLgLhsWQc1PI8=" providerId="None" clId="Web-{AF839D42-2305-4FDF-A761-F26D0EBA851F}" dt="2022-07-20T14:02:42.178" v="243" actId="1076"/>
          <ac:spMkLst>
            <pc:docMk/>
            <pc:sldMk cId="1508318252" sldId="2145707867"/>
            <ac:spMk id="24" creationId="{E4E5826C-AE1D-31E8-5EAD-A2DAF4F2DC3D}"/>
          </ac:spMkLst>
        </pc:spChg>
        <pc:spChg chg="add mod">
          <ac:chgData name="Samantha Halperin" userId="i05NX3fhXPEj9CDcPLiBr0ikSOL+8vWLgLhsWQc1PI8=" providerId="None" clId="Web-{AF839D42-2305-4FDF-A761-F26D0EBA851F}" dt="2022-07-20T14:04:34.900" v="280" actId="1076"/>
          <ac:spMkLst>
            <pc:docMk/>
            <pc:sldMk cId="1508318252" sldId="2145707867"/>
            <ac:spMk id="25" creationId="{8994400C-8497-DD6E-5678-50A8DC9DCC54}"/>
          </ac:spMkLst>
        </pc:spChg>
      </pc:sldChg>
      <pc:sldChg chg="modSp">
        <pc:chgData name="Samantha Halperin" userId="i05NX3fhXPEj9CDcPLiBr0ikSOL+8vWLgLhsWQc1PI8=" providerId="None" clId="Web-{AF839D42-2305-4FDF-A761-F26D0EBA851F}" dt="2022-07-20T14:21:03.347" v="487" actId="20577"/>
        <pc:sldMkLst>
          <pc:docMk/>
          <pc:sldMk cId="1316866780" sldId="2145707870"/>
        </pc:sldMkLst>
        <pc:spChg chg="mod">
          <ac:chgData name="Samantha Halperin" userId="i05NX3fhXPEj9CDcPLiBr0ikSOL+8vWLgLhsWQc1PI8=" providerId="None" clId="Web-{AF839D42-2305-4FDF-A761-F26D0EBA851F}" dt="2022-07-20T14:20:41.331" v="471" actId="20577"/>
          <ac:spMkLst>
            <pc:docMk/>
            <pc:sldMk cId="1316866780" sldId="2145707870"/>
            <ac:spMk id="2" creationId="{0B621C72-F711-1317-3C6B-CEA3CBF6A58D}"/>
          </ac:spMkLst>
        </pc:spChg>
        <pc:spChg chg="mod">
          <ac:chgData name="Samantha Halperin" userId="i05NX3fhXPEj9CDcPLiBr0ikSOL+8vWLgLhsWQc1PI8=" providerId="None" clId="Web-{AF839D42-2305-4FDF-A761-F26D0EBA851F}" dt="2022-07-20T14:21:03.347" v="487" actId="20577"/>
          <ac:spMkLst>
            <pc:docMk/>
            <pc:sldMk cId="1316866780" sldId="2145707870"/>
            <ac:spMk id="3" creationId="{F9860EB1-B3EB-2FA9-7B89-523166E3E6CA}"/>
          </ac:spMkLst>
        </pc:spChg>
      </pc:sldChg>
      <pc:sldChg chg="modSp add replId">
        <pc:chgData name="Samantha Halperin" userId="i05NX3fhXPEj9CDcPLiBr0ikSOL+8vWLgLhsWQc1PI8=" providerId="None" clId="Web-{AF839D42-2305-4FDF-A761-F26D0EBA851F}" dt="2022-07-20T14:09:12.672" v="439" actId="20577"/>
        <pc:sldMkLst>
          <pc:docMk/>
          <pc:sldMk cId="387775496" sldId="2145707874"/>
        </pc:sldMkLst>
        <pc:spChg chg="mod">
          <ac:chgData name="Samantha Halperin" userId="i05NX3fhXPEj9CDcPLiBr0ikSOL+8vWLgLhsWQc1PI8=" providerId="None" clId="Web-{AF839D42-2305-4FDF-A761-F26D0EBA851F}" dt="2022-07-20T14:07:19.482" v="358" actId="20577"/>
          <ac:spMkLst>
            <pc:docMk/>
            <pc:sldMk cId="387775496" sldId="2145707874"/>
            <ac:spMk id="8009" creationId="{9F9E2EE6-C4FB-7AFF-7176-FC97EC2DF983}"/>
          </ac:spMkLst>
        </pc:spChg>
        <pc:graphicFrameChg chg="modGraphic">
          <ac:chgData name="Samantha Halperin" userId="i05NX3fhXPEj9CDcPLiBr0ikSOL+8vWLgLhsWQc1PI8=" providerId="None" clId="Web-{AF839D42-2305-4FDF-A761-F26D0EBA851F}" dt="2022-07-20T14:09:12.672" v="439" actId="20577"/>
          <ac:graphicFrameMkLst>
            <pc:docMk/>
            <pc:sldMk cId="387775496" sldId="2145707874"/>
            <ac:graphicFrameMk id="2" creationId="{70FD353E-2A07-B8D7-8AA4-EC1EB25442AF}"/>
          </ac:graphicFrameMkLst>
        </pc:graphicFrameChg>
      </pc:sldChg>
      <pc:sldChg chg="addSp delSp modSp add replId">
        <pc:chgData name="Samantha Halperin" userId="i05NX3fhXPEj9CDcPLiBr0ikSOL+8vWLgLhsWQc1PI8=" providerId="None" clId="Web-{AF839D42-2305-4FDF-A761-F26D0EBA851F}" dt="2022-07-20T14:17:30.544" v="456" actId="1076"/>
        <pc:sldMkLst>
          <pc:docMk/>
          <pc:sldMk cId="639576060" sldId="2145707875"/>
        </pc:sldMkLst>
        <pc:picChg chg="add del mod">
          <ac:chgData name="Samantha Halperin" userId="i05NX3fhXPEj9CDcPLiBr0ikSOL+8vWLgLhsWQc1PI8=" providerId="None" clId="Web-{AF839D42-2305-4FDF-A761-F26D0EBA851F}" dt="2022-07-20T14:13:40.460" v="445"/>
          <ac:picMkLst>
            <pc:docMk/>
            <pc:sldMk cId="639576060" sldId="2145707875"/>
            <ac:picMk id="3" creationId="{FD1601C7-46D1-EB11-8456-D7156C94E56C}"/>
          </ac:picMkLst>
        </pc:picChg>
        <pc:picChg chg="add mod">
          <ac:chgData name="Samantha Halperin" userId="i05NX3fhXPEj9CDcPLiBr0ikSOL+8vWLgLhsWQc1PI8=" providerId="None" clId="Web-{AF839D42-2305-4FDF-A761-F26D0EBA851F}" dt="2022-07-20T14:17:13.075" v="453" actId="1076"/>
          <ac:picMkLst>
            <pc:docMk/>
            <pc:sldMk cId="639576060" sldId="2145707875"/>
            <ac:picMk id="4" creationId="{383FCF46-9A09-4DC6-E1A8-DB7E3A9FBFEE}"/>
          </ac:picMkLst>
        </pc:picChg>
        <pc:picChg chg="add mod">
          <ac:chgData name="Samantha Halperin" userId="i05NX3fhXPEj9CDcPLiBr0ikSOL+8vWLgLhsWQc1PI8=" providerId="None" clId="Web-{AF839D42-2305-4FDF-A761-F26D0EBA851F}" dt="2022-07-20T14:17:11.263" v="452" actId="14100"/>
          <ac:picMkLst>
            <pc:docMk/>
            <pc:sldMk cId="639576060" sldId="2145707875"/>
            <ac:picMk id="6" creationId="{EDB74204-3B9F-1AB9-7CC1-0D0FB72FC3BF}"/>
          </ac:picMkLst>
        </pc:picChg>
        <pc:picChg chg="mod">
          <ac:chgData name="Samantha Halperin" userId="i05NX3fhXPEj9CDcPLiBr0ikSOL+8vWLgLhsWQc1PI8=" providerId="None" clId="Web-{AF839D42-2305-4FDF-A761-F26D0EBA851F}" dt="2022-07-20T14:17:26.404" v="454" actId="1076"/>
          <ac:picMkLst>
            <pc:docMk/>
            <pc:sldMk cId="639576060" sldId="2145707875"/>
            <ac:picMk id="11" creationId="{51201539-F29F-40D4-79F9-8B3EC37EEB71}"/>
          </ac:picMkLst>
        </pc:picChg>
        <pc:picChg chg="mod">
          <ac:chgData name="Samantha Halperin" userId="i05NX3fhXPEj9CDcPLiBr0ikSOL+8vWLgLhsWQc1PI8=" providerId="None" clId="Web-{AF839D42-2305-4FDF-A761-F26D0EBA851F}" dt="2022-07-20T14:17:30.544" v="456" actId="1076"/>
          <ac:picMkLst>
            <pc:docMk/>
            <pc:sldMk cId="639576060" sldId="2145707875"/>
            <ac:picMk id="12" creationId="{7B247000-6864-FF32-310E-00A3A0C59F1E}"/>
          </ac:picMkLst>
        </pc:picChg>
        <pc:picChg chg="del">
          <ac:chgData name="Samantha Halperin" userId="i05NX3fhXPEj9CDcPLiBr0ikSOL+8vWLgLhsWQc1PI8=" providerId="None" clId="Web-{AF839D42-2305-4FDF-A761-F26D0EBA851F}" dt="2022-07-20T14:10:50.425" v="441"/>
          <ac:picMkLst>
            <pc:docMk/>
            <pc:sldMk cId="639576060" sldId="2145707875"/>
            <ac:picMk id="13" creationId="{2EBEDFDF-1388-69DA-15E8-E5F526E8B605}"/>
          </ac:picMkLst>
        </pc:picChg>
        <pc:picChg chg="mod">
          <ac:chgData name="Samantha Halperin" userId="i05NX3fhXPEj9CDcPLiBr0ikSOL+8vWLgLhsWQc1PI8=" providerId="None" clId="Web-{AF839D42-2305-4FDF-A761-F26D0EBA851F}" dt="2022-07-20T14:17:28.388" v="455" actId="1076"/>
          <ac:picMkLst>
            <pc:docMk/>
            <pc:sldMk cId="639576060" sldId="2145707875"/>
            <ac:picMk id="14" creationId="{60E77FB5-6D35-910C-52CC-53F1066698EF}"/>
          </ac:picMkLst>
        </pc:picChg>
        <pc:picChg chg="del">
          <ac:chgData name="Samantha Halperin" userId="i05NX3fhXPEj9CDcPLiBr0ikSOL+8vWLgLhsWQc1PI8=" providerId="None" clId="Web-{AF839D42-2305-4FDF-A761-F26D0EBA851F}" dt="2022-07-20T14:16:59.606" v="448"/>
          <ac:picMkLst>
            <pc:docMk/>
            <pc:sldMk cId="639576060" sldId="2145707875"/>
            <ac:picMk id="15" creationId="{1E57F17C-1D10-A5A5-0841-9FC7CFA58664}"/>
          </ac:picMkLst>
        </pc:picChg>
      </pc:sldChg>
      <pc:sldChg chg="delSp modSp add replId">
        <pc:chgData name="Samantha Halperin" userId="i05NX3fhXPEj9CDcPLiBr0ikSOL+8vWLgLhsWQc1PI8=" providerId="None" clId="Web-{AF839D42-2305-4FDF-A761-F26D0EBA851F}" dt="2022-07-20T14:18:01.733" v="461" actId="20577"/>
        <pc:sldMkLst>
          <pc:docMk/>
          <pc:sldMk cId="2669008957" sldId="2145707876"/>
        </pc:sldMkLst>
        <pc:spChg chg="mod">
          <ac:chgData name="Samantha Halperin" userId="i05NX3fhXPEj9CDcPLiBr0ikSOL+8vWLgLhsWQc1PI8=" providerId="None" clId="Web-{AF839D42-2305-4FDF-A761-F26D0EBA851F}" dt="2022-07-20T14:17:58.858" v="459" actId="20577"/>
          <ac:spMkLst>
            <pc:docMk/>
            <pc:sldMk cId="2669008957" sldId="2145707876"/>
            <ac:spMk id="905" creationId="{9C0A09A9-FA4C-8B9E-CDA6-1FF61D378D0B}"/>
          </ac:spMkLst>
        </pc:spChg>
        <pc:spChg chg="mod">
          <ac:chgData name="Samantha Halperin" userId="i05NX3fhXPEj9CDcPLiBr0ikSOL+8vWLgLhsWQc1PI8=" providerId="None" clId="Web-{AF839D42-2305-4FDF-A761-F26D0EBA851F}" dt="2022-07-20T14:18:01.733" v="461" actId="20577"/>
          <ac:spMkLst>
            <pc:docMk/>
            <pc:sldMk cId="2669008957" sldId="2145707876"/>
            <ac:spMk id="910" creationId="{5901CE3B-07DB-8C46-D8A3-D5C7D5BBB7A2}"/>
          </ac:spMkLst>
        </pc:spChg>
        <pc:spChg chg="mod">
          <ac:chgData name="Samantha Halperin" userId="i05NX3fhXPEj9CDcPLiBr0ikSOL+8vWLgLhsWQc1PI8=" providerId="None" clId="Web-{AF839D42-2305-4FDF-A761-F26D0EBA851F}" dt="2022-07-20T14:18:00.436" v="460" actId="20577"/>
          <ac:spMkLst>
            <pc:docMk/>
            <pc:sldMk cId="2669008957" sldId="2145707876"/>
            <ac:spMk id="911" creationId="{684C8E90-F814-0A2E-8BA0-A30DBB1FB820}"/>
          </ac:spMkLst>
        </pc:spChg>
        <pc:picChg chg="del">
          <ac:chgData name="Samantha Halperin" userId="i05NX3fhXPEj9CDcPLiBr0ikSOL+8vWLgLhsWQc1PI8=" providerId="None" clId="Web-{AF839D42-2305-4FDF-A761-F26D0EBA851F}" dt="2022-07-20T14:17:56.311" v="458"/>
          <ac:picMkLst>
            <pc:docMk/>
            <pc:sldMk cId="2669008957" sldId="2145707876"/>
            <ac:picMk id="13" creationId="{2EBEDFDF-1388-69DA-15E8-E5F526E8B605}"/>
          </ac:picMkLst>
        </pc:picChg>
      </pc:sldChg>
      <pc:sldChg chg="addSp delSp modSp add replId">
        <pc:chgData name="Samantha Halperin" userId="i05NX3fhXPEj9CDcPLiBr0ikSOL+8vWLgLhsWQc1PI8=" providerId="None" clId="Web-{AF839D42-2305-4FDF-A761-F26D0EBA851F}" dt="2022-07-20T14:36:33.230" v="846" actId="20577"/>
        <pc:sldMkLst>
          <pc:docMk/>
          <pc:sldMk cId="576100697" sldId="2145707877"/>
        </pc:sldMkLst>
        <pc:spChg chg="mod">
          <ac:chgData name="Samantha Halperin" userId="i05NX3fhXPEj9CDcPLiBr0ikSOL+8vWLgLhsWQc1PI8=" providerId="None" clId="Web-{AF839D42-2305-4FDF-A761-F26D0EBA851F}" dt="2022-07-20T14:35:34.416" v="837" actId="20577"/>
          <ac:spMkLst>
            <pc:docMk/>
            <pc:sldMk cId="576100697" sldId="2145707877"/>
            <ac:spMk id="2" creationId="{0B621C72-F711-1317-3C6B-CEA3CBF6A58D}"/>
          </ac:spMkLst>
        </pc:spChg>
        <pc:spChg chg="del">
          <ac:chgData name="Samantha Halperin" userId="i05NX3fhXPEj9CDcPLiBr0ikSOL+8vWLgLhsWQc1PI8=" providerId="None" clId="Web-{AF839D42-2305-4FDF-A761-F26D0EBA851F}" dt="2022-07-20T14:32:17.192" v="761"/>
          <ac:spMkLst>
            <pc:docMk/>
            <pc:sldMk cId="576100697" sldId="2145707877"/>
            <ac:spMk id="3" creationId="{F9860EB1-B3EB-2FA9-7B89-523166E3E6CA}"/>
          </ac:spMkLst>
        </pc:spChg>
        <pc:graphicFrameChg chg="modGraphic">
          <ac:chgData name="Samantha Halperin" userId="i05NX3fhXPEj9CDcPLiBr0ikSOL+8vWLgLhsWQc1PI8=" providerId="None" clId="Web-{AF839D42-2305-4FDF-A761-F26D0EBA851F}" dt="2022-07-20T14:36:33.230" v="846" actId="20577"/>
          <ac:graphicFrameMkLst>
            <pc:docMk/>
            <pc:sldMk cId="576100697" sldId="2145707877"/>
            <ac:graphicFrameMk id="155" creationId="{8DAC1C37-FEF1-9544-644D-826290E1B87F}"/>
          </ac:graphicFrameMkLst>
        </pc:graphicFrameChg>
        <pc:picChg chg="del">
          <ac:chgData name="Samantha Halperin" userId="i05NX3fhXPEj9CDcPLiBr0ikSOL+8vWLgLhsWQc1PI8=" providerId="None" clId="Web-{AF839D42-2305-4FDF-A761-F26D0EBA851F}" dt="2022-07-20T14:22:31.599" v="489"/>
          <ac:picMkLst>
            <pc:docMk/>
            <pc:sldMk cId="576100697" sldId="2145707877"/>
            <ac:picMk id="7" creationId="{F46D2F34-2487-1274-856F-7C7B9B637157}"/>
          </ac:picMkLst>
        </pc:picChg>
        <pc:picChg chg="add mod">
          <ac:chgData name="Samantha Halperin" userId="i05NX3fhXPEj9CDcPLiBr0ikSOL+8vWLgLhsWQc1PI8=" providerId="None" clId="Web-{AF839D42-2305-4FDF-A761-F26D0EBA851F}" dt="2022-07-20T14:22:48.599" v="496" actId="1076"/>
          <ac:picMkLst>
            <pc:docMk/>
            <pc:sldMk cId="576100697" sldId="2145707877"/>
            <ac:picMk id="10" creationId="{3631B3DD-434D-7821-953E-BCE60F7C9489}"/>
          </ac:picMkLst>
        </pc:picChg>
      </pc:sldChg>
      <pc:sldChg chg="modSp add del replId">
        <pc:chgData name="Samantha Halperin" userId="i05NX3fhXPEj9CDcPLiBr0ikSOL+8vWLgLhsWQc1PI8=" providerId="None" clId="Web-{AF839D42-2305-4FDF-A761-F26D0EBA851F}" dt="2022-07-20T14:34:47.805" v="812" actId="20577"/>
        <pc:sldMkLst>
          <pc:docMk/>
          <pc:sldMk cId="671713092" sldId="2145707878"/>
        </pc:sldMkLst>
        <pc:spChg chg="mod">
          <ac:chgData name="Samantha Halperin" userId="i05NX3fhXPEj9CDcPLiBr0ikSOL+8vWLgLhsWQc1PI8=" providerId="None" clId="Web-{AF839D42-2305-4FDF-A761-F26D0EBA851F}" dt="2022-07-20T14:32:23.004" v="764" actId="20577"/>
          <ac:spMkLst>
            <pc:docMk/>
            <pc:sldMk cId="671713092" sldId="2145707878"/>
            <ac:spMk id="2" creationId="{0B621C72-F711-1317-3C6B-CEA3CBF6A58D}"/>
          </ac:spMkLst>
        </pc:spChg>
        <pc:spChg chg="mod">
          <ac:chgData name="Samantha Halperin" userId="i05NX3fhXPEj9CDcPLiBr0ikSOL+8vWLgLhsWQc1PI8=" providerId="None" clId="Web-{AF839D42-2305-4FDF-A761-F26D0EBA851F}" dt="2022-07-20T14:26:16.839" v="500" actId="20577"/>
          <ac:spMkLst>
            <pc:docMk/>
            <pc:sldMk cId="671713092" sldId="2145707878"/>
            <ac:spMk id="3" creationId="{F9860EB1-B3EB-2FA9-7B89-523166E3E6CA}"/>
          </ac:spMkLst>
        </pc:spChg>
        <pc:graphicFrameChg chg="modGraphic">
          <ac:chgData name="Samantha Halperin" userId="i05NX3fhXPEj9CDcPLiBr0ikSOL+8vWLgLhsWQc1PI8=" providerId="None" clId="Web-{AF839D42-2305-4FDF-A761-F26D0EBA851F}" dt="2022-07-20T14:34:47.805" v="812" actId="20577"/>
          <ac:graphicFrameMkLst>
            <pc:docMk/>
            <pc:sldMk cId="671713092" sldId="2145707878"/>
            <ac:graphicFrameMk id="155" creationId="{8DAC1C37-FEF1-9544-644D-826290E1B87F}"/>
          </ac:graphicFrameMkLst>
        </pc:graphicFrameChg>
      </pc:sldChg>
    </pc:docChg>
  </pc:docChgLst>
  <pc:docChgLst>
    <pc:chgData name="Sabrina Chisholm" userId="W1gzs4JULy3nhR+l3NEW8lCETVsiqxeqgGUAU3L4mFs=" providerId="None" clId="Web-{9A3BCD5B-3A37-46E8-B32D-00E36D79195D}"/>
    <pc:docChg chg="addSld delSld modSld">
      <pc:chgData name="Sabrina Chisholm" userId="W1gzs4JULy3nhR+l3NEW8lCETVsiqxeqgGUAU3L4mFs=" providerId="None" clId="Web-{9A3BCD5B-3A37-46E8-B32D-00E36D79195D}" dt="2022-07-26T20:19:05.888" v="28" actId="20577"/>
      <pc:docMkLst>
        <pc:docMk/>
      </pc:docMkLst>
      <pc:sldChg chg="modSp modCm">
        <pc:chgData name="Sabrina Chisholm" userId="W1gzs4JULy3nhR+l3NEW8lCETVsiqxeqgGUAU3L4mFs=" providerId="None" clId="Web-{9A3BCD5B-3A37-46E8-B32D-00E36D79195D}" dt="2022-07-26T20:13:13.594" v="8" actId="1076"/>
        <pc:sldMkLst>
          <pc:docMk/>
          <pc:sldMk cId="171280391" sldId="258"/>
        </pc:sldMkLst>
        <pc:spChg chg="mod">
          <ac:chgData name="Sabrina Chisholm" userId="W1gzs4JULy3nhR+l3NEW8lCETVsiqxeqgGUAU3L4mFs=" providerId="None" clId="Web-{9A3BCD5B-3A37-46E8-B32D-00E36D79195D}" dt="2022-07-26T20:13:10.093" v="7" actId="1076"/>
          <ac:spMkLst>
            <pc:docMk/>
            <pc:sldMk cId="171280391" sldId="258"/>
            <ac:spMk id="2" creationId="{BFBDDA14-3F9B-8F58-9151-0644B0BEB076}"/>
          </ac:spMkLst>
        </pc:spChg>
        <pc:spChg chg="mod">
          <ac:chgData name="Sabrina Chisholm" userId="W1gzs4JULy3nhR+l3NEW8lCETVsiqxeqgGUAU3L4mFs=" providerId="None" clId="Web-{9A3BCD5B-3A37-46E8-B32D-00E36D79195D}" dt="2022-07-26T20:13:13.594" v="8" actId="1076"/>
          <ac:spMkLst>
            <pc:docMk/>
            <pc:sldMk cId="171280391" sldId="258"/>
            <ac:spMk id="4" creationId="{00000000-0000-0000-0000-000000000000}"/>
          </ac:spMkLst>
        </pc:spChg>
      </pc:sldChg>
      <pc:sldChg chg="modSp mod modClrScheme chgLayout">
        <pc:chgData name="Sabrina Chisholm" userId="W1gzs4JULy3nhR+l3NEW8lCETVsiqxeqgGUAU3L4mFs=" providerId="None" clId="Web-{9A3BCD5B-3A37-46E8-B32D-00E36D79195D}" dt="2022-07-26T20:17:45.541" v="23"/>
        <pc:sldMkLst>
          <pc:docMk/>
          <pc:sldMk cId="2033016672" sldId="2145707872"/>
        </pc:sldMkLst>
        <pc:spChg chg="mod ord">
          <ac:chgData name="Sabrina Chisholm" userId="W1gzs4JULy3nhR+l3NEW8lCETVsiqxeqgGUAU3L4mFs=" providerId="None" clId="Web-{9A3BCD5B-3A37-46E8-B32D-00E36D79195D}" dt="2022-07-26T20:17:45.541" v="23"/>
          <ac:spMkLst>
            <pc:docMk/>
            <pc:sldMk cId="2033016672" sldId="2145707872"/>
            <ac:spMk id="2" creationId="{8832A7E7-A906-49A3-D8D0-17F1E8107712}"/>
          </ac:spMkLst>
        </pc:spChg>
        <pc:spChg chg="mod ord">
          <ac:chgData name="Sabrina Chisholm" userId="W1gzs4JULy3nhR+l3NEW8lCETVsiqxeqgGUAU3L4mFs=" providerId="None" clId="Web-{9A3BCD5B-3A37-46E8-B32D-00E36D79195D}" dt="2022-07-26T20:17:45.541" v="23"/>
          <ac:spMkLst>
            <pc:docMk/>
            <pc:sldMk cId="2033016672" sldId="2145707872"/>
            <ac:spMk id="4" creationId="{284C9405-6F47-F109-7124-CCB9A59141F2}"/>
          </ac:spMkLst>
        </pc:spChg>
        <pc:spChg chg="mod ord">
          <ac:chgData name="Sabrina Chisholm" userId="W1gzs4JULy3nhR+l3NEW8lCETVsiqxeqgGUAU3L4mFs=" providerId="None" clId="Web-{9A3BCD5B-3A37-46E8-B32D-00E36D79195D}" dt="2022-07-26T20:17:45.541" v="23"/>
          <ac:spMkLst>
            <pc:docMk/>
            <pc:sldMk cId="2033016672" sldId="2145707872"/>
            <ac:spMk id="5" creationId="{15F1559B-18CB-D53F-7858-043DDF913A3E}"/>
          </ac:spMkLst>
        </pc:spChg>
        <pc:picChg chg="mod ord">
          <ac:chgData name="Sabrina Chisholm" userId="W1gzs4JULy3nhR+l3NEW8lCETVsiqxeqgGUAU3L4mFs=" providerId="None" clId="Web-{9A3BCD5B-3A37-46E8-B32D-00E36D79195D}" dt="2022-07-26T20:17:45.541" v="23"/>
          <ac:picMkLst>
            <pc:docMk/>
            <pc:sldMk cId="2033016672" sldId="2145707872"/>
            <ac:picMk id="10" creationId="{38C0F295-43DF-56EE-B676-4D34EC310B87}"/>
          </ac:picMkLst>
        </pc:picChg>
      </pc:sldChg>
      <pc:sldChg chg="new del">
        <pc:chgData name="Sabrina Chisholm" userId="W1gzs4JULy3nhR+l3NEW8lCETVsiqxeqgGUAU3L4mFs=" providerId="None" clId="Web-{9A3BCD5B-3A37-46E8-B32D-00E36D79195D}" dt="2022-07-26T20:13:32.579" v="10"/>
        <pc:sldMkLst>
          <pc:docMk/>
          <pc:sldMk cId="613986598" sldId="2145707882"/>
        </pc:sldMkLst>
      </pc:sldChg>
      <pc:sldChg chg="modSp new">
        <pc:chgData name="Sabrina Chisholm" userId="W1gzs4JULy3nhR+l3NEW8lCETVsiqxeqgGUAU3L4mFs=" providerId="None" clId="Web-{9A3BCD5B-3A37-46E8-B32D-00E36D79195D}" dt="2022-07-26T20:13:50.220" v="19" actId="20577"/>
        <pc:sldMkLst>
          <pc:docMk/>
          <pc:sldMk cId="2039269084" sldId="2145707882"/>
        </pc:sldMkLst>
        <pc:spChg chg="mod">
          <ac:chgData name="Sabrina Chisholm" userId="W1gzs4JULy3nhR+l3NEW8lCETVsiqxeqgGUAU3L4mFs=" providerId="None" clId="Web-{9A3BCD5B-3A37-46E8-B32D-00E36D79195D}" dt="2022-07-26T20:13:50.220" v="19" actId="20577"/>
          <ac:spMkLst>
            <pc:docMk/>
            <pc:sldMk cId="2039269084" sldId="2145707882"/>
            <ac:spMk id="2" creationId="{114F78B7-B47C-3C24-6E96-6C1861581230}"/>
          </ac:spMkLst>
        </pc:spChg>
      </pc:sldChg>
      <pc:sldChg chg="modSp new">
        <pc:chgData name="Sabrina Chisholm" userId="W1gzs4JULy3nhR+l3NEW8lCETVsiqxeqgGUAU3L4mFs=" providerId="None" clId="Web-{9A3BCD5B-3A37-46E8-B32D-00E36D79195D}" dt="2022-07-26T20:19:05.888" v="28" actId="20577"/>
        <pc:sldMkLst>
          <pc:docMk/>
          <pc:sldMk cId="1575556718" sldId="2145707883"/>
        </pc:sldMkLst>
        <pc:spChg chg="mod">
          <ac:chgData name="Sabrina Chisholm" userId="W1gzs4JULy3nhR+l3NEW8lCETVsiqxeqgGUAU3L4mFs=" providerId="None" clId="Web-{9A3BCD5B-3A37-46E8-B32D-00E36D79195D}" dt="2022-07-26T20:19:05.888" v="28" actId="20577"/>
          <ac:spMkLst>
            <pc:docMk/>
            <pc:sldMk cId="1575556718" sldId="2145707883"/>
            <ac:spMk id="2" creationId="{50A2289D-7232-63ED-AEC2-47920352FC3F}"/>
          </ac:spMkLst>
        </pc:spChg>
      </pc:sldChg>
      <pc:sldChg chg="new del">
        <pc:chgData name="Sabrina Chisholm" userId="W1gzs4JULy3nhR+l3NEW8lCETVsiqxeqgGUAU3L4mFs=" providerId="None" clId="Web-{9A3BCD5B-3A37-46E8-B32D-00E36D79195D}" dt="2022-07-26T20:17:33.369" v="21"/>
        <pc:sldMkLst>
          <pc:docMk/>
          <pc:sldMk cId="1918251911" sldId="2145707883"/>
        </pc:sldMkLst>
      </pc:sldChg>
    </pc:docChg>
  </pc:docChgLst>
  <pc:docChgLst>
    <pc:chgData name="Sabrina Chisholm" userId="W1gzs4JULy3nhR+l3NEW8lCETVsiqxeqgGUAU3L4mFs=" providerId="None" clId="Web-{24B95AED-5F5F-4065-A264-02CA9991B291}"/>
    <pc:docChg chg="modSld sldOrd">
      <pc:chgData name="Sabrina Chisholm" userId="W1gzs4JULy3nhR+l3NEW8lCETVsiqxeqgGUAU3L4mFs=" providerId="None" clId="Web-{24B95AED-5F5F-4065-A264-02CA9991B291}" dt="2022-07-25T18:31:46.052" v="235" actId="1076"/>
      <pc:docMkLst>
        <pc:docMk/>
      </pc:docMkLst>
      <pc:sldChg chg="modSp addCm">
        <pc:chgData name="Sabrina Chisholm" userId="W1gzs4JULy3nhR+l3NEW8lCETVsiqxeqgGUAU3L4mFs=" providerId="None" clId="Web-{24B95AED-5F5F-4065-A264-02CA9991B291}" dt="2022-07-25T18:28:45.836" v="225"/>
        <pc:sldMkLst>
          <pc:docMk/>
          <pc:sldMk cId="171280391" sldId="258"/>
        </pc:sldMkLst>
        <pc:spChg chg="mod">
          <ac:chgData name="Sabrina Chisholm" userId="W1gzs4JULy3nhR+l3NEW8lCETVsiqxeqgGUAU3L4mFs=" providerId="None" clId="Web-{24B95AED-5F5F-4065-A264-02CA9991B291}" dt="2022-07-25T18:28:24.272" v="224" actId="20577"/>
          <ac:spMkLst>
            <pc:docMk/>
            <pc:sldMk cId="171280391" sldId="258"/>
            <ac:spMk id="2" creationId="{BFBDDA14-3F9B-8F58-9151-0644B0BEB076}"/>
          </ac:spMkLst>
        </pc:spChg>
      </pc:sldChg>
      <pc:sldChg chg="modSp">
        <pc:chgData name="Sabrina Chisholm" userId="W1gzs4JULy3nhR+l3NEW8lCETVsiqxeqgGUAU3L4mFs=" providerId="None" clId="Web-{24B95AED-5F5F-4065-A264-02CA9991B291}" dt="2022-07-25T18:31:46.052" v="235" actId="1076"/>
        <pc:sldMkLst>
          <pc:docMk/>
          <pc:sldMk cId="2039345069" sldId="2723"/>
        </pc:sldMkLst>
        <pc:spChg chg="mod">
          <ac:chgData name="Sabrina Chisholm" userId="W1gzs4JULy3nhR+l3NEW8lCETVsiqxeqgGUAU3L4mFs=" providerId="None" clId="Web-{24B95AED-5F5F-4065-A264-02CA9991B291}" dt="2022-07-25T18:17:09.456" v="25" actId="14100"/>
          <ac:spMkLst>
            <pc:docMk/>
            <pc:sldMk cId="2039345069" sldId="2723"/>
            <ac:spMk id="2" creationId="{0B621C72-F711-1317-3C6B-CEA3CBF6A58D}"/>
          </ac:spMkLst>
        </pc:spChg>
        <pc:spChg chg="mod">
          <ac:chgData name="Sabrina Chisholm" userId="W1gzs4JULy3nhR+l3NEW8lCETVsiqxeqgGUAU3L4mFs=" providerId="None" clId="Web-{24B95AED-5F5F-4065-A264-02CA9991B291}" dt="2022-07-25T18:31:46.052" v="235" actId="1076"/>
          <ac:spMkLst>
            <pc:docMk/>
            <pc:sldMk cId="2039345069" sldId="2723"/>
            <ac:spMk id="3" creationId="{F9860EB1-B3EB-2FA9-7B89-523166E3E6CA}"/>
          </ac:spMkLst>
        </pc:spChg>
      </pc:sldChg>
      <pc:sldChg chg="modSp ord">
        <pc:chgData name="Sabrina Chisholm" userId="W1gzs4JULy3nhR+l3NEW8lCETVsiqxeqgGUAU3L4mFs=" providerId="None" clId="Web-{24B95AED-5F5F-4065-A264-02CA9991B291}" dt="2022-07-25T18:30:38.844" v="230"/>
        <pc:sldMkLst>
          <pc:docMk/>
          <pc:sldMk cId="1866902510" sldId="2145707852"/>
        </pc:sldMkLst>
        <pc:spChg chg="mod">
          <ac:chgData name="Sabrina Chisholm" userId="W1gzs4JULy3nhR+l3NEW8lCETVsiqxeqgGUAU3L4mFs=" providerId="None" clId="Web-{24B95AED-5F5F-4065-A264-02CA9991B291}" dt="2022-07-25T18:27:07.735" v="214" actId="1076"/>
          <ac:spMkLst>
            <pc:docMk/>
            <pc:sldMk cId="1866902510" sldId="2145707852"/>
            <ac:spMk id="3" creationId="{3B824682-116C-5DEE-272F-240ECBD32EF7}"/>
          </ac:spMkLst>
        </pc:spChg>
      </pc:sldChg>
      <pc:sldChg chg="addSp modSp modCm">
        <pc:chgData name="Sabrina Chisholm" userId="W1gzs4JULy3nhR+l3NEW8lCETVsiqxeqgGUAU3L4mFs=" providerId="None" clId="Web-{24B95AED-5F5F-4065-A264-02CA9991B291}" dt="2022-07-25T18:26:18.169" v="195" actId="20577"/>
        <pc:sldMkLst>
          <pc:docMk/>
          <pc:sldMk cId="2937148137" sldId="2145707860"/>
        </pc:sldMkLst>
        <pc:spChg chg="add mod">
          <ac:chgData name="Sabrina Chisholm" userId="W1gzs4JULy3nhR+l3NEW8lCETVsiqxeqgGUAU3L4mFs=" providerId="None" clId="Web-{24B95AED-5F5F-4065-A264-02CA9991B291}" dt="2022-07-25T18:26:18.169" v="195" actId="20577"/>
          <ac:spMkLst>
            <pc:docMk/>
            <pc:sldMk cId="2937148137" sldId="2145707860"/>
            <ac:spMk id="2" creationId="{AFB84808-ED0C-8F99-D4E9-64C72AB5311B}"/>
          </ac:spMkLst>
        </pc:spChg>
        <pc:spChg chg="add mod">
          <ac:chgData name="Sabrina Chisholm" userId="W1gzs4JULy3nhR+l3NEW8lCETVsiqxeqgGUAU3L4mFs=" providerId="None" clId="Web-{24B95AED-5F5F-4065-A264-02CA9991B291}" dt="2022-07-25T18:26:08.558" v="194" actId="20577"/>
          <ac:spMkLst>
            <pc:docMk/>
            <pc:sldMk cId="2937148137" sldId="2145707860"/>
            <ac:spMk id="4" creationId="{D0E7DFF5-103B-340C-F00E-32D820FE99F8}"/>
          </ac:spMkLst>
        </pc:spChg>
      </pc:sldChg>
      <pc:sldChg chg="modSp ord">
        <pc:chgData name="Sabrina Chisholm" userId="W1gzs4JULy3nhR+l3NEW8lCETVsiqxeqgGUAU3L4mFs=" providerId="None" clId="Web-{24B95AED-5F5F-4065-A264-02CA9991B291}" dt="2022-07-25T18:20:43.222" v="76" actId="1076"/>
        <pc:sldMkLst>
          <pc:docMk/>
          <pc:sldMk cId="3474818229" sldId="2145707863"/>
        </pc:sldMkLst>
        <pc:spChg chg="mod">
          <ac:chgData name="Sabrina Chisholm" userId="W1gzs4JULy3nhR+l3NEW8lCETVsiqxeqgGUAU3L4mFs=" providerId="None" clId="Web-{24B95AED-5F5F-4065-A264-02CA9991B291}" dt="2022-07-25T18:20:29.893" v="74" actId="1076"/>
          <ac:spMkLst>
            <pc:docMk/>
            <pc:sldMk cId="3474818229" sldId="2145707863"/>
            <ac:spMk id="2" creationId="{0B621C72-F711-1317-3C6B-CEA3CBF6A58D}"/>
          </ac:spMkLst>
        </pc:spChg>
        <pc:spChg chg="mod">
          <ac:chgData name="Sabrina Chisholm" userId="W1gzs4JULy3nhR+l3NEW8lCETVsiqxeqgGUAU3L4mFs=" providerId="None" clId="Web-{24B95AED-5F5F-4065-A264-02CA9991B291}" dt="2022-07-25T18:20:43.222" v="76" actId="1076"/>
          <ac:spMkLst>
            <pc:docMk/>
            <pc:sldMk cId="3474818229" sldId="2145707863"/>
            <ac:spMk id="3" creationId="{F9860EB1-B3EB-2FA9-7B89-523166E3E6CA}"/>
          </ac:spMkLst>
        </pc:spChg>
        <pc:picChg chg="mod">
          <ac:chgData name="Sabrina Chisholm" userId="W1gzs4JULy3nhR+l3NEW8lCETVsiqxeqgGUAU3L4mFs=" providerId="None" clId="Web-{24B95AED-5F5F-4065-A264-02CA9991B291}" dt="2022-07-25T18:20:34.909" v="75" actId="1076"/>
          <ac:picMkLst>
            <pc:docMk/>
            <pc:sldMk cId="3474818229" sldId="2145707863"/>
            <ac:picMk id="6" creationId="{62340CD6-9F8F-9572-2E18-78AA658BAFBF}"/>
          </ac:picMkLst>
        </pc:picChg>
      </pc:sldChg>
      <pc:sldChg chg="modSp ord">
        <pc:chgData name="Sabrina Chisholm" userId="W1gzs4JULy3nhR+l3NEW8lCETVsiqxeqgGUAU3L4mFs=" providerId="None" clId="Web-{24B95AED-5F5F-4065-A264-02CA9991B291}" dt="2022-07-25T18:30:22.765" v="229"/>
        <pc:sldMkLst>
          <pc:docMk/>
          <pc:sldMk cId="679708460" sldId="2145707865"/>
        </pc:sldMkLst>
        <pc:spChg chg="mod">
          <ac:chgData name="Sabrina Chisholm" userId="W1gzs4JULy3nhR+l3NEW8lCETVsiqxeqgGUAU3L4mFs=" providerId="None" clId="Web-{24B95AED-5F5F-4065-A264-02CA9991B291}" dt="2022-07-25T18:26:43.061" v="204" actId="20577"/>
          <ac:spMkLst>
            <pc:docMk/>
            <pc:sldMk cId="679708460" sldId="2145707865"/>
            <ac:spMk id="3" creationId="{3B824682-116C-5DEE-272F-240ECBD32EF7}"/>
          </ac:spMkLst>
        </pc:spChg>
      </pc:sldChg>
      <pc:sldChg chg="modSp">
        <pc:chgData name="Sabrina Chisholm" userId="W1gzs4JULy3nhR+l3NEW8lCETVsiqxeqgGUAU3L4mFs=" providerId="None" clId="Web-{24B95AED-5F5F-4065-A264-02CA9991B291}" dt="2022-07-25T18:29:49.294" v="227" actId="20577"/>
        <pc:sldMkLst>
          <pc:docMk/>
          <pc:sldMk cId="1596079871" sldId="2145707866"/>
        </pc:sldMkLst>
        <pc:spChg chg="mod">
          <ac:chgData name="Sabrina Chisholm" userId="W1gzs4JULy3nhR+l3NEW8lCETVsiqxeqgGUAU3L4mFs=" providerId="None" clId="Web-{24B95AED-5F5F-4065-A264-02CA9991B291}" dt="2022-07-25T18:29:49.294" v="227" actId="20577"/>
          <ac:spMkLst>
            <pc:docMk/>
            <pc:sldMk cId="1596079871" sldId="2145707866"/>
            <ac:spMk id="911" creationId="{684C8E90-F814-0A2E-8BA0-A30DBB1FB820}"/>
          </ac:spMkLst>
        </pc:spChg>
      </pc:sldChg>
      <pc:sldChg chg="modSp">
        <pc:chgData name="Sabrina Chisholm" userId="W1gzs4JULy3nhR+l3NEW8lCETVsiqxeqgGUAU3L4mFs=" providerId="None" clId="Web-{24B95AED-5F5F-4065-A264-02CA9991B291}" dt="2022-07-25T18:31:20.550" v="234" actId="14100"/>
        <pc:sldMkLst>
          <pc:docMk/>
          <pc:sldMk cId="2033016672" sldId="2145707872"/>
        </pc:sldMkLst>
        <pc:spChg chg="mod">
          <ac:chgData name="Sabrina Chisholm" userId="W1gzs4JULy3nhR+l3NEW8lCETVsiqxeqgGUAU3L4mFs=" providerId="None" clId="Web-{24B95AED-5F5F-4065-A264-02CA9991B291}" dt="2022-07-25T18:30:53.673" v="231" actId="20577"/>
          <ac:spMkLst>
            <pc:docMk/>
            <pc:sldMk cId="2033016672" sldId="2145707872"/>
            <ac:spMk id="2" creationId="{8832A7E7-A906-49A3-D8D0-17F1E8107712}"/>
          </ac:spMkLst>
        </pc:spChg>
        <pc:spChg chg="mod">
          <ac:chgData name="Sabrina Chisholm" userId="W1gzs4JULy3nhR+l3NEW8lCETVsiqxeqgGUAU3L4mFs=" providerId="None" clId="Web-{24B95AED-5F5F-4065-A264-02CA9991B291}" dt="2022-07-25T18:31:20.550" v="234" actId="14100"/>
          <ac:spMkLst>
            <pc:docMk/>
            <pc:sldMk cId="2033016672" sldId="2145707872"/>
            <ac:spMk id="4" creationId="{284C9405-6F47-F109-7124-CCB9A59141F2}"/>
          </ac:spMkLst>
        </pc:spChg>
      </pc:sldChg>
      <pc:sldChg chg="modSp">
        <pc:chgData name="Sabrina Chisholm" userId="W1gzs4JULy3nhR+l3NEW8lCETVsiqxeqgGUAU3L4mFs=" providerId="None" clId="Web-{24B95AED-5F5F-4065-A264-02CA9991B291}" dt="2022-07-25T18:27:44.722" v="216" actId="20577"/>
        <pc:sldMkLst>
          <pc:docMk/>
          <pc:sldMk cId="1614217491" sldId="2145707873"/>
        </pc:sldMkLst>
        <pc:spChg chg="mod">
          <ac:chgData name="Sabrina Chisholm" userId="W1gzs4JULy3nhR+l3NEW8lCETVsiqxeqgGUAU3L4mFs=" providerId="None" clId="Web-{24B95AED-5F5F-4065-A264-02CA9991B291}" dt="2022-07-25T18:18:39.056" v="40" actId="20577"/>
          <ac:spMkLst>
            <pc:docMk/>
            <pc:sldMk cId="1614217491" sldId="2145707873"/>
            <ac:spMk id="2" creationId="{39EC2C3A-197B-5D31-ECB8-AEFEF21A152A}"/>
          </ac:spMkLst>
        </pc:spChg>
        <pc:spChg chg="mod">
          <ac:chgData name="Sabrina Chisholm" userId="W1gzs4JULy3nhR+l3NEW8lCETVsiqxeqgGUAU3L4mFs=" providerId="None" clId="Web-{24B95AED-5F5F-4065-A264-02CA9991B291}" dt="2022-07-25T18:27:44.722" v="216" actId="20577"/>
          <ac:spMkLst>
            <pc:docMk/>
            <pc:sldMk cId="1614217491" sldId="2145707873"/>
            <ac:spMk id="3" creationId="{4F2623E9-2EEB-2D89-DC1C-70C52747992F}"/>
          </ac:spMkLst>
        </pc:spChg>
      </pc:sldChg>
    </pc:docChg>
  </pc:docChgLst>
  <pc:docChgLst>
    <pc:chgData name="Samantha Halperin" userId="i05NX3fhXPEj9CDcPLiBr0ikSOL+8vWLgLhsWQc1PI8=" providerId="None" clId="Web-{843CF5C1-D697-4843-AAA1-A5C88A04ED72}"/>
    <pc:docChg chg="modSld">
      <pc:chgData name="Samantha Halperin" userId="i05NX3fhXPEj9CDcPLiBr0ikSOL+8vWLgLhsWQc1PI8=" providerId="None" clId="Web-{843CF5C1-D697-4843-AAA1-A5C88A04ED72}" dt="2022-08-01T14:17:41.720" v="14" actId="20577"/>
      <pc:docMkLst>
        <pc:docMk/>
      </pc:docMkLst>
      <pc:sldChg chg="modSp">
        <pc:chgData name="Samantha Halperin" userId="i05NX3fhXPEj9CDcPLiBr0ikSOL+8vWLgLhsWQc1PI8=" providerId="None" clId="Web-{843CF5C1-D697-4843-AAA1-A5C88A04ED72}" dt="2022-08-01T14:17:41.720" v="14" actId="20577"/>
        <pc:sldMkLst>
          <pc:docMk/>
          <pc:sldMk cId="387775496" sldId="2145707874"/>
        </pc:sldMkLst>
        <pc:graphicFrameChg chg="modGraphic">
          <ac:chgData name="Samantha Halperin" userId="i05NX3fhXPEj9CDcPLiBr0ikSOL+8vWLgLhsWQc1PI8=" providerId="None" clId="Web-{843CF5C1-D697-4843-AAA1-A5C88A04ED72}" dt="2022-08-01T14:17:41.720" v="14" actId="20577"/>
          <ac:graphicFrameMkLst>
            <pc:docMk/>
            <pc:sldMk cId="387775496" sldId="2145707874"/>
            <ac:graphicFrameMk id="2" creationId="{70FD353E-2A07-B8D7-8AA4-EC1EB25442AF}"/>
          </ac:graphicFrameMkLst>
        </pc:graphicFrameChg>
      </pc:sldChg>
      <pc:sldChg chg="modSp">
        <pc:chgData name="Samantha Halperin" userId="i05NX3fhXPEj9CDcPLiBr0ikSOL+8vWLgLhsWQc1PI8=" providerId="None" clId="Web-{843CF5C1-D697-4843-AAA1-A5C88A04ED72}" dt="2022-08-01T14:17:22.672" v="2" actId="20577"/>
        <pc:sldMkLst>
          <pc:docMk/>
          <pc:sldMk cId="2154766816" sldId="2145707879"/>
        </pc:sldMkLst>
        <pc:spChg chg="mod">
          <ac:chgData name="Samantha Halperin" userId="i05NX3fhXPEj9CDcPLiBr0ikSOL+8vWLgLhsWQc1PI8=" providerId="None" clId="Web-{843CF5C1-D697-4843-AAA1-A5C88A04ED72}" dt="2022-08-01T14:17:22.672" v="2" actId="20577"/>
          <ac:spMkLst>
            <pc:docMk/>
            <pc:sldMk cId="2154766816" sldId="2145707879"/>
            <ac:spMk id="13" creationId="{7F945654-73D3-4859-7213-32C84E165103}"/>
          </ac:spMkLst>
        </pc:spChg>
      </pc:sldChg>
    </pc:docChg>
  </pc:docChgLst>
  <pc:docChgLst>
    <pc:chgData name="Khalyn Harris" userId="alwGR+R7JzAZddiNQCd7nLZVjRD3AnjldJUWuaDk1ZA=" providerId="None" clId="Web-{B143D0FD-AC76-433E-916A-E802DFF6B7F0}"/>
    <pc:docChg chg="modSld">
      <pc:chgData name="Khalyn Harris" userId="alwGR+R7JzAZddiNQCd7nLZVjRD3AnjldJUWuaDk1ZA=" providerId="None" clId="Web-{B143D0FD-AC76-433E-916A-E802DFF6B7F0}" dt="2022-08-02T16:47:28.284" v="17" actId="14100"/>
      <pc:docMkLst>
        <pc:docMk/>
      </pc:docMkLst>
      <pc:sldChg chg="addSp delSp modSp">
        <pc:chgData name="Khalyn Harris" userId="alwGR+R7JzAZddiNQCd7nLZVjRD3AnjldJUWuaDk1ZA=" providerId="None" clId="Web-{B143D0FD-AC76-433E-916A-E802DFF6B7F0}" dt="2022-08-02T16:47:28.284" v="17" actId="14100"/>
        <pc:sldMkLst>
          <pc:docMk/>
          <pc:sldMk cId="2033016672" sldId="2145707872"/>
        </pc:sldMkLst>
        <pc:picChg chg="del">
          <ac:chgData name="Khalyn Harris" userId="alwGR+R7JzAZddiNQCd7nLZVjRD3AnjldJUWuaDk1ZA=" providerId="None" clId="Web-{B143D0FD-AC76-433E-916A-E802DFF6B7F0}" dt="2022-08-02T16:46:37.658" v="6"/>
          <ac:picMkLst>
            <pc:docMk/>
            <pc:sldMk cId="2033016672" sldId="2145707872"/>
            <ac:picMk id="3" creationId="{7B61EF82-0593-BB55-1F59-5DDA9D8230AD}"/>
          </ac:picMkLst>
        </pc:picChg>
        <pc:picChg chg="del">
          <ac:chgData name="Khalyn Harris" userId="alwGR+R7JzAZddiNQCd7nLZVjRD3AnjldJUWuaDk1ZA=" providerId="None" clId="Web-{B143D0FD-AC76-433E-916A-E802DFF6B7F0}" dt="2022-08-02T16:45:30.375" v="0"/>
          <ac:picMkLst>
            <pc:docMk/>
            <pc:sldMk cId="2033016672" sldId="2145707872"/>
            <ac:picMk id="4" creationId="{B10CE8D6-00D9-BA86-776D-46D9BC69B4B1}"/>
          </ac:picMkLst>
        </pc:picChg>
        <pc:picChg chg="add mod">
          <ac:chgData name="Khalyn Harris" userId="alwGR+R7JzAZddiNQCd7nLZVjRD3AnjldJUWuaDk1ZA=" providerId="None" clId="Web-{B143D0FD-AC76-433E-916A-E802DFF6B7F0}" dt="2022-08-02T16:47:28.284" v="17" actId="14100"/>
          <ac:picMkLst>
            <pc:docMk/>
            <pc:sldMk cId="2033016672" sldId="2145707872"/>
            <ac:picMk id="6" creationId="{BE00CC38-332D-9188-CA0B-4F68A7E16D95}"/>
          </ac:picMkLst>
        </pc:picChg>
        <pc:picChg chg="add mod">
          <ac:chgData name="Khalyn Harris" userId="alwGR+R7JzAZddiNQCd7nLZVjRD3AnjldJUWuaDk1ZA=" providerId="None" clId="Web-{B143D0FD-AC76-433E-916A-E802DFF6B7F0}" dt="2022-08-02T16:47:08.174" v="14" actId="14100"/>
          <ac:picMkLst>
            <pc:docMk/>
            <pc:sldMk cId="2033016672" sldId="2145707872"/>
            <ac:picMk id="10" creationId="{D83A9D3B-E6C6-15BE-76DF-17B5E063F2B0}"/>
          </ac:picMkLst>
        </pc:picChg>
      </pc:sldChg>
    </pc:docChg>
  </pc:docChgLst>
  <pc:docChgLst>
    <pc:chgData name="Khalyn Harris" userId="alwGR+R7JzAZddiNQCd7nLZVjRD3AnjldJUWuaDk1ZA=" providerId="None" clId="Web-{EC250EDB-4869-442A-8492-A5B40486D08E}"/>
    <pc:docChg chg="modSld">
      <pc:chgData name="Khalyn Harris" userId="alwGR+R7JzAZddiNQCd7nLZVjRD3AnjldJUWuaDk1ZA=" providerId="None" clId="Web-{EC250EDB-4869-442A-8492-A5B40486D08E}" dt="2022-07-20T15:01:59.769" v="7" actId="20577"/>
      <pc:docMkLst>
        <pc:docMk/>
      </pc:docMkLst>
      <pc:sldChg chg="modSp">
        <pc:chgData name="Khalyn Harris" userId="alwGR+R7JzAZddiNQCd7nLZVjRD3AnjldJUWuaDk1ZA=" providerId="None" clId="Web-{EC250EDB-4869-442A-8492-A5B40486D08E}" dt="2022-07-20T15:01:59.769" v="7" actId="20577"/>
        <pc:sldMkLst>
          <pc:docMk/>
          <pc:sldMk cId="171280391" sldId="258"/>
        </pc:sldMkLst>
        <pc:spChg chg="mod">
          <ac:chgData name="Khalyn Harris" userId="alwGR+R7JzAZddiNQCd7nLZVjRD3AnjldJUWuaDk1ZA=" providerId="None" clId="Web-{EC250EDB-4869-442A-8492-A5B40486D08E}" dt="2022-07-20T15:01:59.769" v="7" actId="20577"/>
          <ac:spMkLst>
            <pc:docMk/>
            <pc:sldMk cId="171280391" sldId="258"/>
            <ac:spMk id="2" creationId="{BFBDDA14-3F9B-8F58-9151-0644B0BEB076}"/>
          </ac:spMkLst>
        </pc:spChg>
      </pc:sldChg>
    </pc:docChg>
  </pc:docChgLst>
  <pc:docChgLst>
    <pc:chgData name="Samantha Halperin" userId="i05NX3fhXPEj9CDcPLiBr0ikSOL+8vWLgLhsWQc1PI8=" providerId="None" clId="Web-{E144E0A6-DA5D-4C56-BDC9-529944C3D88C}"/>
    <pc:docChg chg="modSld">
      <pc:chgData name="Samantha Halperin" userId="i05NX3fhXPEj9CDcPLiBr0ikSOL+8vWLgLhsWQc1PI8=" providerId="None" clId="Web-{E144E0A6-DA5D-4C56-BDC9-529944C3D88C}" dt="2022-07-20T15:01:49.626" v="30" actId="20577"/>
      <pc:docMkLst>
        <pc:docMk/>
      </pc:docMkLst>
      <pc:sldChg chg="addSp delSp modSp">
        <pc:chgData name="Samantha Halperin" userId="i05NX3fhXPEj9CDcPLiBr0ikSOL+8vWLgLhsWQc1PI8=" providerId="None" clId="Web-{E144E0A6-DA5D-4C56-BDC9-529944C3D88C}" dt="2022-07-20T15:01:21.875" v="4"/>
        <pc:sldMkLst>
          <pc:docMk/>
          <pc:sldMk cId="1316866780" sldId="2145707870"/>
        </pc:sldMkLst>
        <pc:picChg chg="del">
          <ac:chgData name="Samantha Halperin" userId="i05NX3fhXPEj9CDcPLiBr0ikSOL+8vWLgLhsWQc1PI8=" providerId="None" clId="Web-{E144E0A6-DA5D-4C56-BDC9-529944C3D88C}" dt="2022-07-20T14:56:00.591" v="0"/>
          <ac:picMkLst>
            <pc:docMk/>
            <pc:sldMk cId="1316866780" sldId="2145707870"/>
            <ac:picMk id="4" creationId="{30DCBBB6-E19F-D2E5-B9A0-E93EFEFBE793}"/>
          </ac:picMkLst>
        </pc:picChg>
        <pc:picChg chg="add del mod">
          <ac:chgData name="Samantha Halperin" userId="i05NX3fhXPEj9CDcPLiBr0ikSOL+8vWLgLhsWQc1PI8=" providerId="None" clId="Web-{E144E0A6-DA5D-4C56-BDC9-529944C3D88C}" dt="2022-07-20T15:01:21.875" v="4"/>
          <ac:picMkLst>
            <pc:docMk/>
            <pc:sldMk cId="1316866780" sldId="2145707870"/>
            <ac:picMk id="5" creationId="{E9E709C4-7599-8244-2E25-95B6FBD1E41B}"/>
          </ac:picMkLst>
        </pc:picChg>
      </pc:sldChg>
      <pc:sldChg chg="modSp">
        <pc:chgData name="Samantha Halperin" userId="i05NX3fhXPEj9CDcPLiBr0ikSOL+8vWLgLhsWQc1PI8=" providerId="None" clId="Web-{E144E0A6-DA5D-4C56-BDC9-529944C3D88C}" dt="2022-07-20T15:01:49.626" v="30" actId="20577"/>
        <pc:sldMkLst>
          <pc:docMk/>
          <pc:sldMk cId="671713092" sldId="2145707878"/>
        </pc:sldMkLst>
        <pc:graphicFrameChg chg="modGraphic">
          <ac:chgData name="Samantha Halperin" userId="i05NX3fhXPEj9CDcPLiBr0ikSOL+8vWLgLhsWQc1PI8=" providerId="None" clId="Web-{E144E0A6-DA5D-4C56-BDC9-529944C3D88C}" dt="2022-07-20T15:01:49.626" v="30" actId="20577"/>
          <ac:graphicFrameMkLst>
            <pc:docMk/>
            <pc:sldMk cId="671713092" sldId="2145707878"/>
            <ac:graphicFrameMk id="155" creationId="{8DAC1C37-FEF1-9544-644D-826290E1B87F}"/>
          </ac:graphicFrameMkLst>
        </pc:graphicFrameChg>
      </pc:sldChg>
    </pc:docChg>
  </pc:docChgLst>
  <pc:docChgLst>
    <pc:chgData name="Khalyn Harris" userId="alwGR+R7JzAZddiNQCd7nLZVjRD3AnjldJUWuaDk1ZA=" providerId="None" clId="Web-{753184D7-72EC-4401-B729-72B7B21998C4}"/>
    <pc:docChg chg="addSld delSld modSld">
      <pc:chgData name="Khalyn Harris" userId="alwGR+R7JzAZddiNQCd7nLZVjRD3AnjldJUWuaDk1ZA=" providerId="None" clId="Web-{753184D7-72EC-4401-B729-72B7B21998C4}" dt="2022-07-26T17:58:23.863" v="98"/>
      <pc:docMkLst>
        <pc:docMk/>
      </pc:docMkLst>
      <pc:sldChg chg="addSp delSp modSp">
        <pc:chgData name="Khalyn Harris" userId="alwGR+R7JzAZddiNQCd7nLZVjRD3AnjldJUWuaDk1ZA=" providerId="None" clId="Web-{753184D7-72EC-4401-B729-72B7B21998C4}" dt="2022-07-26T17:53:27.602" v="96" actId="14100"/>
        <pc:sldMkLst>
          <pc:docMk/>
          <pc:sldMk cId="848992515" sldId="2145707853"/>
        </pc:sldMkLst>
        <pc:spChg chg="add mod">
          <ac:chgData name="Khalyn Harris" userId="alwGR+R7JzAZddiNQCd7nLZVjRD3AnjldJUWuaDk1ZA=" providerId="None" clId="Web-{753184D7-72EC-4401-B729-72B7B21998C4}" dt="2022-07-26T17:45:41.648" v="57" actId="20577"/>
          <ac:spMkLst>
            <pc:docMk/>
            <pc:sldMk cId="848992515" sldId="2145707853"/>
            <ac:spMk id="5" creationId="{AB40684E-83BE-2AF6-1915-E1F7E2958184}"/>
          </ac:spMkLst>
        </pc:spChg>
        <pc:spChg chg="mod topLvl">
          <ac:chgData name="Khalyn Harris" userId="alwGR+R7JzAZddiNQCd7nLZVjRD3AnjldJUWuaDk1ZA=" providerId="None" clId="Web-{753184D7-72EC-4401-B729-72B7B21998C4}" dt="2022-07-26T17:13:17.122" v="45"/>
          <ac:spMkLst>
            <pc:docMk/>
            <pc:sldMk cId="848992515" sldId="2145707853"/>
            <ac:spMk id="15" creationId="{15D4121F-976A-4B4B-AE67-78A97CA3D4AD}"/>
          </ac:spMkLst>
        </pc:spChg>
        <pc:spChg chg="add del mod topLvl">
          <ac:chgData name="Khalyn Harris" userId="alwGR+R7JzAZddiNQCd7nLZVjRD3AnjldJUWuaDk1ZA=" providerId="None" clId="Web-{753184D7-72EC-4401-B729-72B7B21998C4}" dt="2022-07-26T17:13:41.889" v="49" actId="20577"/>
          <ac:spMkLst>
            <pc:docMk/>
            <pc:sldMk cId="848992515" sldId="2145707853"/>
            <ac:spMk id="16" creationId="{01C8B457-F843-4240-B5F1-0AC0ED20D706}"/>
          </ac:spMkLst>
        </pc:spChg>
        <pc:grpChg chg="mod">
          <ac:chgData name="Khalyn Harris" userId="alwGR+R7JzAZddiNQCd7nLZVjRD3AnjldJUWuaDk1ZA=" providerId="None" clId="Web-{753184D7-72EC-4401-B729-72B7B21998C4}" dt="2022-07-26T17:53:27.602" v="96" actId="14100"/>
          <ac:grpSpMkLst>
            <pc:docMk/>
            <pc:sldMk cId="848992515" sldId="2145707853"/>
            <ac:grpSpMk id="6" creationId="{28E9E954-F9F9-8442-8525-34E0E281F430}"/>
          </ac:grpSpMkLst>
        </pc:grpChg>
        <pc:grpChg chg="add del">
          <ac:chgData name="Khalyn Harris" userId="alwGR+R7JzAZddiNQCd7nLZVjRD3AnjldJUWuaDk1ZA=" providerId="None" clId="Web-{753184D7-72EC-4401-B729-72B7B21998C4}" dt="2022-07-26T17:13:17.122" v="45"/>
          <ac:grpSpMkLst>
            <pc:docMk/>
            <pc:sldMk cId="848992515" sldId="2145707853"/>
            <ac:grpSpMk id="14" creationId="{37E1D7BF-4866-6C42-8360-D6E85A07D92A}"/>
          </ac:grpSpMkLst>
        </pc:grpChg>
      </pc:sldChg>
      <pc:sldChg chg="addSp modSp">
        <pc:chgData name="Khalyn Harris" userId="alwGR+R7JzAZddiNQCd7nLZVjRD3AnjldJUWuaDk1ZA=" providerId="None" clId="Web-{753184D7-72EC-4401-B729-72B7B21998C4}" dt="2022-07-26T17:52:45.929" v="94" actId="20577"/>
        <pc:sldMkLst>
          <pc:docMk/>
          <pc:sldMk cId="1544165574" sldId="2145707858"/>
        </pc:sldMkLst>
        <pc:spChg chg="add mod">
          <ac:chgData name="Khalyn Harris" userId="alwGR+R7JzAZddiNQCd7nLZVjRD3AnjldJUWuaDk1ZA=" providerId="None" clId="Web-{753184D7-72EC-4401-B729-72B7B21998C4}" dt="2022-07-26T17:52:10.365" v="92" actId="20577"/>
          <ac:spMkLst>
            <pc:docMk/>
            <pc:sldMk cId="1544165574" sldId="2145707858"/>
            <ac:spMk id="4" creationId="{94F75072-20D8-117E-A2CF-17749B6EFC92}"/>
          </ac:spMkLst>
        </pc:spChg>
        <pc:spChg chg="add mod">
          <ac:chgData name="Khalyn Harris" userId="alwGR+R7JzAZddiNQCd7nLZVjRD3AnjldJUWuaDk1ZA=" providerId="None" clId="Web-{753184D7-72EC-4401-B729-72B7B21998C4}" dt="2022-07-26T17:52:45.929" v="94" actId="20577"/>
          <ac:spMkLst>
            <pc:docMk/>
            <pc:sldMk cId="1544165574" sldId="2145707858"/>
            <ac:spMk id="6" creationId="{70EDF9F3-8E08-184C-87F9-BABDFC7BAF2C}"/>
          </ac:spMkLst>
        </pc:spChg>
      </pc:sldChg>
      <pc:sldChg chg="add del">
        <pc:chgData name="Khalyn Harris" userId="alwGR+R7JzAZddiNQCd7nLZVjRD3AnjldJUWuaDk1ZA=" providerId="None" clId="Web-{753184D7-72EC-4401-B729-72B7B21998C4}" dt="2022-07-26T17:58:23.863" v="98"/>
        <pc:sldMkLst>
          <pc:docMk/>
          <pc:sldMk cId="387775496" sldId="2145707874"/>
        </pc:sldMkLst>
      </pc:sldChg>
    </pc:docChg>
  </pc:docChgLst>
  <pc:docChgLst>
    <pc:chgData name="Samantha Halperin" userId="i05NX3fhXPEj9CDcPLiBr0ikSOL+8vWLgLhsWQc1PI8=" providerId="None" clId="Web-{DB60642C-1B85-44A2-B57D-A8BAA3FCED56}"/>
    <pc:docChg chg="delSld modSld">
      <pc:chgData name="Samantha Halperin" userId="i05NX3fhXPEj9CDcPLiBr0ikSOL+8vWLgLhsWQc1PI8=" providerId="None" clId="Web-{DB60642C-1B85-44A2-B57D-A8BAA3FCED56}" dt="2022-07-20T14:52:08.235" v="69" actId="1076"/>
      <pc:docMkLst>
        <pc:docMk/>
      </pc:docMkLst>
      <pc:sldChg chg="del">
        <pc:chgData name="Samantha Halperin" userId="i05NX3fhXPEj9CDcPLiBr0ikSOL+8vWLgLhsWQc1PI8=" providerId="None" clId="Web-{DB60642C-1B85-44A2-B57D-A8BAA3FCED56}" dt="2022-07-20T14:39:20.016" v="0"/>
        <pc:sldMkLst>
          <pc:docMk/>
          <pc:sldMk cId="3386450590" sldId="2145707857"/>
        </pc:sldMkLst>
      </pc:sldChg>
      <pc:sldChg chg="modSp">
        <pc:chgData name="Samantha Halperin" userId="i05NX3fhXPEj9CDcPLiBr0ikSOL+8vWLgLhsWQc1PI8=" providerId="None" clId="Web-{DB60642C-1B85-44A2-B57D-A8BAA3FCED56}" dt="2022-07-20T14:41:56.882" v="2" actId="20577"/>
        <pc:sldMkLst>
          <pc:docMk/>
          <pc:sldMk cId="1508318252" sldId="2145707867"/>
        </pc:sldMkLst>
        <pc:spChg chg="mod">
          <ac:chgData name="Samantha Halperin" userId="i05NX3fhXPEj9CDcPLiBr0ikSOL+8vWLgLhsWQc1PI8=" providerId="None" clId="Web-{DB60642C-1B85-44A2-B57D-A8BAA3FCED56}" dt="2022-07-20T14:41:54.366" v="1" actId="20577"/>
          <ac:spMkLst>
            <pc:docMk/>
            <pc:sldMk cId="1508318252" sldId="2145707867"/>
            <ac:spMk id="16" creationId="{9D644444-E1C7-1B0C-B174-78F43032CD7F}"/>
          </ac:spMkLst>
        </pc:spChg>
        <pc:spChg chg="mod">
          <ac:chgData name="Samantha Halperin" userId="i05NX3fhXPEj9CDcPLiBr0ikSOL+8vWLgLhsWQc1PI8=" providerId="None" clId="Web-{DB60642C-1B85-44A2-B57D-A8BAA3FCED56}" dt="2022-07-20T14:41:56.882" v="2" actId="20577"/>
          <ac:spMkLst>
            <pc:docMk/>
            <pc:sldMk cId="1508318252" sldId="2145707867"/>
            <ac:spMk id="18" creationId="{8F85618D-6760-B460-CF12-2CEB4872238C}"/>
          </ac:spMkLst>
        </pc:spChg>
      </pc:sldChg>
      <pc:sldChg chg="modSp">
        <pc:chgData name="Samantha Halperin" userId="i05NX3fhXPEj9CDcPLiBr0ikSOL+8vWLgLhsWQc1PI8=" providerId="None" clId="Web-{DB60642C-1B85-44A2-B57D-A8BAA3FCED56}" dt="2022-07-20T14:42:27.211" v="9" actId="20577"/>
        <pc:sldMkLst>
          <pc:docMk/>
          <pc:sldMk cId="3549188200" sldId="2145707869"/>
        </pc:sldMkLst>
        <pc:spChg chg="mod">
          <ac:chgData name="Samantha Halperin" userId="i05NX3fhXPEj9CDcPLiBr0ikSOL+8vWLgLhsWQc1PI8=" providerId="None" clId="Web-{DB60642C-1B85-44A2-B57D-A8BAA3FCED56}" dt="2022-07-20T14:42:27.211" v="9" actId="20577"/>
          <ac:spMkLst>
            <pc:docMk/>
            <pc:sldMk cId="3549188200" sldId="2145707869"/>
            <ac:spMk id="5" creationId="{281323B4-EC9E-0445-957F-23D4ABD628FD}"/>
          </ac:spMkLst>
        </pc:spChg>
      </pc:sldChg>
      <pc:sldChg chg="modSp">
        <pc:chgData name="Samantha Halperin" userId="i05NX3fhXPEj9CDcPLiBr0ikSOL+8vWLgLhsWQc1PI8=" providerId="None" clId="Web-{DB60642C-1B85-44A2-B57D-A8BAA3FCED56}" dt="2022-07-20T14:43:20.854" v="37" actId="1076"/>
        <pc:sldMkLst>
          <pc:docMk/>
          <pc:sldMk cId="1316866780" sldId="2145707870"/>
        </pc:sldMkLst>
        <pc:spChg chg="mod">
          <ac:chgData name="Samantha Halperin" userId="i05NX3fhXPEj9CDcPLiBr0ikSOL+8vWLgLhsWQc1PI8=" providerId="None" clId="Web-{DB60642C-1B85-44A2-B57D-A8BAA3FCED56}" dt="2022-07-20T14:43:15.291" v="35" actId="14100"/>
          <ac:spMkLst>
            <pc:docMk/>
            <pc:sldMk cId="1316866780" sldId="2145707870"/>
            <ac:spMk id="2" creationId="{0B621C72-F711-1317-3C6B-CEA3CBF6A58D}"/>
          </ac:spMkLst>
        </pc:spChg>
        <pc:spChg chg="mod">
          <ac:chgData name="Samantha Halperin" userId="i05NX3fhXPEj9CDcPLiBr0ikSOL+8vWLgLhsWQc1PI8=" providerId="None" clId="Web-{DB60642C-1B85-44A2-B57D-A8BAA3FCED56}" dt="2022-07-20T14:43:20.854" v="37" actId="1076"/>
          <ac:spMkLst>
            <pc:docMk/>
            <pc:sldMk cId="1316866780" sldId="2145707870"/>
            <ac:spMk id="3" creationId="{F9860EB1-B3EB-2FA9-7B89-523166E3E6CA}"/>
          </ac:spMkLst>
        </pc:spChg>
      </pc:sldChg>
      <pc:sldChg chg="modSp">
        <pc:chgData name="Samantha Halperin" userId="i05NX3fhXPEj9CDcPLiBr0ikSOL+8vWLgLhsWQc1PI8=" providerId="None" clId="Web-{DB60642C-1B85-44A2-B57D-A8BAA3FCED56}" dt="2022-07-20T14:52:08.235" v="69" actId="1076"/>
        <pc:sldMkLst>
          <pc:docMk/>
          <pc:sldMk cId="576100697" sldId="2145707877"/>
        </pc:sldMkLst>
        <pc:spChg chg="mod">
          <ac:chgData name="Samantha Halperin" userId="i05NX3fhXPEj9CDcPLiBr0ikSOL+8vWLgLhsWQc1PI8=" providerId="None" clId="Web-{DB60642C-1B85-44A2-B57D-A8BAA3FCED56}" dt="2022-07-20T14:52:03.734" v="67" actId="14100"/>
          <ac:spMkLst>
            <pc:docMk/>
            <pc:sldMk cId="576100697" sldId="2145707877"/>
            <ac:spMk id="13" creationId="{2E128DCF-D70C-0450-435D-0F01463A5486}"/>
          </ac:spMkLst>
        </pc:spChg>
        <pc:picChg chg="mod">
          <ac:chgData name="Samantha Halperin" userId="i05NX3fhXPEj9CDcPLiBr0ikSOL+8vWLgLhsWQc1PI8=" providerId="None" clId="Web-{DB60642C-1B85-44A2-B57D-A8BAA3FCED56}" dt="2022-07-20T14:52:08.235" v="69" actId="1076"/>
          <ac:picMkLst>
            <pc:docMk/>
            <pc:sldMk cId="576100697" sldId="2145707877"/>
            <ac:picMk id="10" creationId="{3631B3DD-434D-7821-953E-BCE60F7C9489}"/>
          </ac:picMkLst>
        </pc:picChg>
      </pc:sldChg>
      <pc:sldChg chg="addSp delSp modSp">
        <pc:chgData name="Samantha Halperin" userId="i05NX3fhXPEj9CDcPLiBr0ikSOL+8vWLgLhsWQc1PI8=" providerId="None" clId="Web-{DB60642C-1B85-44A2-B57D-A8BAA3FCED56}" dt="2022-07-20T14:50:52.185" v="61"/>
        <pc:sldMkLst>
          <pc:docMk/>
          <pc:sldMk cId="671713092" sldId="2145707878"/>
        </pc:sldMkLst>
        <pc:spChg chg="mod">
          <ac:chgData name="Samantha Halperin" userId="i05NX3fhXPEj9CDcPLiBr0ikSOL+8vWLgLhsWQc1PI8=" providerId="None" clId="Web-{DB60642C-1B85-44A2-B57D-A8BAA3FCED56}" dt="2022-07-20T14:50:23.855" v="54" actId="1076"/>
          <ac:spMkLst>
            <pc:docMk/>
            <pc:sldMk cId="671713092" sldId="2145707878"/>
            <ac:spMk id="13" creationId="{2E128DCF-D70C-0450-435D-0F01463A5486}"/>
          </ac:spMkLst>
        </pc:spChg>
        <pc:picChg chg="add mod">
          <ac:chgData name="Samantha Halperin" userId="i05NX3fhXPEj9CDcPLiBr0ikSOL+8vWLgLhsWQc1PI8=" providerId="None" clId="Web-{DB60642C-1B85-44A2-B57D-A8BAA3FCED56}" dt="2022-07-20T14:50:52.185" v="61"/>
          <ac:picMkLst>
            <pc:docMk/>
            <pc:sldMk cId="671713092" sldId="2145707878"/>
            <ac:picMk id="9" creationId="{678C375A-8E7F-E36B-0385-2853C6256FBC}"/>
          </ac:picMkLst>
        </pc:picChg>
        <pc:picChg chg="del">
          <ac:chgData name="Samantha Halperin" userId="i05NX3fhXPEj9CDcPLiBr0ikSOL+8vWLgLhsWQc1PI8=" providerId="None" clId="Web-{DB60642C-1B85-44A2-B57D-A8BAA3FCED56}" dt="2022-07-20T14:49:16.728" v="38"/>
          <ac:picMkLst>
            <pc:docMk/>
            <pc:sldMk cId="671713092" sldId="2145707878"/>
            <ac:picMk id="10" creationId="{3631B3DD-434D-7821-953E-BCE60F7C9489}"/>
          </ac:picMkLst>
        </pc:picChg>
      </pc:sldChg>
    </pc:docChg>
  </pc:docChgLst>
  <pc:docChgLst>
    <pc:chgData name="Samantha Halperin" clId="Web-{28832D3E-F6D0-4E92-BE5D-E4678910178A}"/>
    <pc:docChg chg="modSld">
      <pc:chgData name="Samantha Halperin" userId="" providerId="" clId="Web-{28832D3E-F6D0-4E92-BE5D-E4678910178A}" dt="2022-07-27T15:02:40.224" v="317" actId="1076"/>
      <pc:docMkLst>
        <pc:docMk/>
      </pc:docMkLst>
      <pc:sldChg chg="addSp delSp modSp">
        <pc:chgData name="Samantha Halperin" userId="" providerId="" clId="Web-{28832D3E-F6D0-4E92-BE5D-E4678910178A}" dt="2022-07-27T14:46:15.943" v="29"/>
        <pc:sldMkLst>
          <pc:docMk/>
          <pc:sldMk cId="1544165574" sldId="2145707858"/>
        </pc:sldMkLst>
        <pc:picChg chg="add del mod">
          <ac:chgData name="Samantha Halperin" userId="" providerId="" clId="Web-{28832D3E-F6D0-4E92-BE5D-E4678910178A}" dt="2022-07-27T14:46:15.943" v="29"/>
          <ac:picMkLst>
            <pc:docMk/>
            <pc:sldMk cId="1544165574" sldId="2145707858"/>
            <ac:picMk id="2" creationId="{292B6CFE-4B3B-49B3-E7B3-0E72C99364F5}"/>
          </ac:picMkLst>
        </pc:picChg>
      </pc:sldChg>
      <pc:sldChg chg="modSp">
        <pc:chgData name="Samantha Halperin" userId="" providerId="" clId="Web-{28832D3E-F6D0-4E92-BE5D-E4678910178A}" dt="2022-07-27T15:02:29.474" v="316" actId="20577"/>
        <pc:sldMkLst>
          <pc:docMk/>
          <pc:sldMk cId="387775496" sldId="2145707874"/>
        </pc:sldMkLst>
        <pc:graphicFrameChg chg="modGraphic">
          <ac:chgData name="Samantha Halperin" userId="" providerId="" clId="Web-{28832D3E-F6D0-4E92-BE5D-E4678910178A}" dt="2022-07-27T15:02:29.474" v="316" actId="20577"/>
          <ac:graphicFrameMkLst>
            <pc:docMk/>
            <pc:sldMk cId="387775496" sldId="2145707874"/>
            <ac:graphicFrameMk id="2" creationId="{70FD353E-2A07-B8D7-8AA4-EC1EB25442AF}"/>
          </ac:graphicFrameMkLst>
        </pc:graphicFrameChg>
      </pc:sldChg>
      <pc:sldChg chg="addSp delSp modSp">
        <pc:chgData name="Samantha Halperin" userId="" providerId="" clId="Web-{28832D3E-F6D0-4E92-BE5D-E4678910178A}" dt="2022-07-27T15:02:40.224" v="317" actId="1076"/>
        <pc:sldMkLst>
          <pc:docMk/>
          <pc:sldMk cId="2154766816" sldId="2145707879"/>
        </pc:sldMkLst>
        <pc:spChg chg="del mod">
          <ac:chgData name="Samantha Halperin" userId="" providerId="" clId="Web-{28832D3E-F6D0-4E92-BE5D-E4678910178A}" dt="2022-07-27T14:56:51.963" v="230"/>
          <ac:spMkLst>
            <pc:docMk/>
            <pc:sldMk cId="2154766816" sldId="2145707879"/>
            <ac:spMk id="9" creationId="{8A9F7D96-61FC-D0CB-19B3-F3358C0E3B81}"/>
          </ac:spMkLst>
        </pc:spChg>
        <pc:spChg chg="add mod">
          <ac:chgData name="Samantha Halperin" userId="" providerId="" clId="Web-{28832D3E-F6D0-4E92-BE5D-E4678910178A}" dt="2022-07-27T14:58:51.061" v="236" actId="1076"/>
          <ac:spMkLst>
            <pc:docMk/>
            <pc:sldMk cId="2154766816" sldId="2145707879"/>
            <ac:spMk id="12" creationId="{6DEE3339-CBD8-C611-B295-F8E8837FFA41}"/>
          </ac:spMkLst>
        </pc:spChg>
        <pc:spChg chg="add mod">
          <ac:chgData name="Samantha Halperin" userId="" providerId="" clId="Web-{28832D3E-F6D0-4E92-BE5D-E4678910178A}" dt="2022-07-27T14:58:53.201" v="237" actId="1076"/>
          <ac:spMkLst>
            <pc:docMk/>
            <pc:sldMk cId="2154766816" sldId="2145707879"/>
            <ac:spMk id="13" creationId="{7F945654-73D3-4859-7213-32C84E165103}"/>
          </ac:spMkLst>
        </pc:spChg>
        <pc:spChg chg="add del mod">
          <ac:chgData name="Samantha Halperin" userId="" providerId="" clId="Web-{28832D3E-F6D0-4E92-BE5D-E4678910178A}" dt="2022-07-27T14:55:52.164" v="207"/>
          <ac:spMkLst>
            <pc:docMk/>
            <pc:sldMk cId="2154766816" sldId="2145707879"/>
            <ac:spMk id="14" creationId="{2CCAA97F-6A48-0D79-2D9F-FA10F736E320}"/>
          </ac:spMkLst>
        </pc:spChg>
        <pc:spChg chg="add del mod ord">
          <ac:chgData name="Samantha Halperin" userId="" providerId="" clId="Web-{28832D3E-F6D0-4E92-BE5D-E4678910178A}" dt="2022-07-27T15:02:40.224" v="317" actId="1076"/>
          <ac:spMkLst>
            <pc:docMk/>
            <pc:sldMk cId="2154766816" sldId="2145707879"/>
            <ac:spMk id="15" creationId="{A6EF8976-DEA9-2BD0-96A6-5A52D46F0E10}"/>
          </ac:spMkLst>
        </pc:spChg>
        <pc:spChg chg="add del mod">
          <ac:chgData name="Samantha Halperin" userId="" providerId="" clId="Web-{28832D3E-F6D0-4E92-BE5D-E4678910178A}" dt="2022-07-27T14:56:11.728" v="215"/>
          <ac:spMkLst>
            <pc:docMk/>
            <pc:sldMk cId="2154766816" sldId="2145707879"/>
            <ac:spMk id="16" creationId="{618766CF-5E1C-A696-757D-C927AE07DF85}"/>
          </ac:spMkLst>
        </pc:spChg>
        <pc:spChg chg="add mod">
          <ac:chgData name="Samantha Halperin" userId="" providerId="" clId="Web-{28832D3E-F6D0-4E92-BE5D-E4678910178A}" dt="2022-07-27T14:58:41.701" v="233" actId="1076"/>
          <ac:spMkLst>
            <pc:docMk/>
            <pc:sldMk cId="2154766816" sldId="2145707879"/>
            <ac:spMk id="17" creationId="{D1108F6C-DDDE-128C-DF2D-1480362770D9}"/>
          </ac:spMkLst>
        </pc:spChg>
        <pc:spChg chg="add del">
          <ac:chgData name="Samantha Halperin" userId="" providerId="" clId="Web-{28832D3E-F6D0-4E92-BE5D-E4678910178A}" dt="2022-07-27T14:55:47.367" v="204"/>
          <ac:spMkLst>
            <pc:docMk/>
            <pc:sldMk cId="2154766816" sldId="2145707879"/>
            <ac:spMk id="18" creationId="{EF962E30-8E9D-CCE3-4149-46C793B044ED}"/>
          </ac:spMkLst>
        </pc:spChg>
        <pc:spChg chg="add mod ord">
          <ac:chgData name="Samantha Halperin" userId="" providerId="" clId="Web-{28832D3E-F6D0-4E92-BE5D-E4678910178A}" dt="2022-07-27T14:58:44.764" v="234" actId="1076"/>
          <ac:spMkLst>
            <pc:docMk/>
            <pc:sldMk cId="2154766816" sldId="2145707879"/>
            <ac:spMk id="19" creationId="{C936A0CA-CE15-5673-491F-F8CDE0620E95}"/>
          </ac:spMkLst>
        </pc:spChg>
        <pc:spChg chg="add mod ord">
          <ac:chgData name="Samantha Halperin" userId="" providerId="" clId="Web-{28832D3E-F6D0-4E92-BE5D-E4678910178A}" dt="2022-07-27T14:58:37.029" v="232" actId="1076"/>
          <ac:spMkLst>
            <pc:docMk/>
            <pc:sldMk cId="2154766816" sldId="2145707879"/>
            <ac:spMk id="20" creationId="{589BD74A-13DF-7AA2-6B64-3442A45F9204}"/>
          </ac:spMkLst>
        </pc:spChg>
        <pc:graphicFrameChg chg="add del mod modGraphic">
          <ac:chgData name="Samantha Halperin" userId="" providerId="" clId="Web-{28832D3E-F6D0-4E92-BE5D-E4678910178A}" dt="2022-07-27T14:45:55.349" v="25"/>
          <ac:graphicFrameMkLst>
            <pc:docMk/>
            <pc:sldMk cId="2154766816" sldId="2145707879"/>
            <ac:graphicFrameMk id="2" creationId="{7B36AA64-DDC9-DFEF-9549-95EDD075E5DA}"/>
          </ac:graphicFrameMkLst>
        </pc:graphicFrameChg>
        <pc:picChg chg="add del mod">
          <ac:chgData name="Samantha Halperin" userId="" providerId="" clId="Web-{28832D3E-F6D0-4E92-BE5D-E4678910178A}" dt="2022-07-27T14:46:10.725" v="27"/>
          <ac:picMkLst>
            <pc:docMk/>
            <pc:sldMk cId="2154766816" sldId="2145707879"/>
            <ac:picMk id="11" creationId="{18AA93AC-9035-1ACC-5CD3-28ABCCD643E2}"/>
          </ac:picMkLst>
        </pc:picChg>
      </pc:sldChg>
    </pc:docChg>
  </pc:docChgLst>
  <pc:docChgLst>
    <pc:chgData name="Samantha Halperin" userId="i05NX3fhXPEj9CDcPLiBr0ikSOL+8vWLgLhsWQc1PI8=" providerId="None" clId="Web-{0D7B3A96-DD73-4F31-864D-92FE9BD8C03D}"/>
    <pc:docChg chg="addSld delSld modSld sldOrd">
      <pc:chgData name="Samantha Halperin" userId="i05NX3fhXPEj9CDcPLiBr0ikSOL+8vWLgLhsWQc1PI8=" providerId="None" clId="Web-{0D7B3A96-DD73-4F31-864D-92FE9BD8C03D}" dt="2022-07-18T16:34:48.356" v="107" actId="20577"/>
      <pc:docMkLst>
        <pc:docMk/>
      </pc:docMkLst>
      <pc:sldChg chg="addSp delSp modSp new ord">
        <pc:chgData name="Samantha Halperin" userId="i05NX3fhXPEj9CDcPLiBr0ikSOL+8vWLgLhsWQc1PI8=" providerId="None" clId="Web-{0D7B3A96-DD73-4F31-864D-92FE9BD8C03D}" dt="2022-07-18T16:34:48.356" v="107" actId="20577"/>
        <pc:sldMkLst>
          <pc:docMk/>
          <pc:sldMk cId="1508318252" sldId="2145707867"/>
        </pc:sldMkLst>
        <pc:spChg chg="mod">
          <ac:chgData name="Samantha Halperin" userId="i05NX3fhXPEj9CDcPLiBr0ikSOL+8vWLgLhsWQc1PI8=" providerId="None" clId="Web-{0D7B3A96-DD73-4F31-864D-92FE9BD8C03D}" dt="2022-07-18T16:25:38.182" v="4" actId="20577"/>
          <ac:spMkLst>
            <pc:docMk/>
            <pc:sldMk cId="1508318252" sldId="2145707867"/>
            <ac:spMk id="2" creationId="{2864A348-BB45-388F-8DCA-7C612D101043}"/>
          </ac:spMkLst>
        </pc:spChg>
        <pc:spChg chg="add del mod">
          <ac:chgData name="Samantha Halperin" userId="i05NX3fhXPEj9CDcPLiBr0ikSOL+8vWLgLhsWQc1PI8=" providerId="None" clId="Web-{0D7B3A96-DD73-4F31-864D-92FE9BD8C03D}" dt="2022-07-18T16:25:49.933" v="7"/>
          <ac:spMkLst>
            <pc:docMk/>
            <pc:sldMk cId="1508318252" sldId="2145707867"/>
            <ac:spMk id="3" creationId="{2494B166-E210-444B-DB5D-938D06378CAE}"/>
          </ac:spMkLst>
        </pc:spChg>
        <pc:spChg chg="add mod">
          <ac:chgData name="Samantha Halperin" userId="i05NX3fhXPEj9CDcPLiBr0ikSOL+8vWLgLhsWQc1PI8=" providerId="None" clId="Web-{0D7B3A96-DD73-4F31-864D-92FE9BD8C03D}" dt="2022-07-18T16:34:48.356" v="107" actId="20577"/>
          <ac:spMkLst>
            <pc:docMk/>
            <pc:sldMk cId="1508318252" sldId="2145707867"/>
            <ac:spMk id="5" creationId="{762AC69A-5001-5A99-F2B3-4222FA94F1C8}"/>
          </ac:spMkLst>
        </pc:spChg>
      </pc:sldChg>
      <pc:sldChg chg="new del">
        <pc:chgData name="Samantha Halperin" userId="i05NX3fhXPEj9CDcPLiBr0ikSOL+8vWLgLhsWQc1PI8=" providerId="None" clId="Web-{0D7B3A96-DD73-4F31-864D-92FE9BD8C03D}" dt="2022-07-18T16:25:15.869" v="1"/>
        <pc:sldMkLst>
          <pc:docMk/>
          <pc:sldMk cId="1811895675" sldId="2145707867"/>
        </pc:sldMkLst>
      </pc:sldChg>
    </pc:docChg>
  </pc:docChgLst>
</pc:chgInfo>
</file>

<file path=ppt/comments/modernComment_7FE4E754_AF1152E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646390-C136-4E39-8202-6B8FF2FC6FEE}" authorId="{DE31B510-FFE4-F7D8-8D23-8A6A657F6639}" status="resolved" created="2022-07-14T23:18:30.857" complete="100000">
    <pc:sldMkLst xmlns:pc="http://schemas.microsoft.com/office/powerpoint/2013/main/command">
      <pc:docMk/>
      <pc:sldMk cId="2937148137" sldId="2145707860"/>
    </pc:sldMkLst>
    <p188:txBody>
      <a:bodyPr/>
      <a:lstStyle/>
      <a:p>
        <a:r>
          <a:rPr lang="en-US"/>
          <a:t>add budget from whistle deck, ask around for dodgers numbers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E2D896-2EE6-4FCD-B1FE-0F44F9CF911E}" type="doc">
      <dgm:prSet loTypeId="urn:microsoft.com/office/officeart/2016/7/layout/AccentHomeChevronProcess" loCatId="timeline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45E73B4F-99A2-493F-846C-66456955BE24}">
      <dgm:prSet phldrT="[Text]" phldr="0"/>
      <dgm:spPr>
        <a:solidFill>
          <a:srgbClr val="00B050"/>
        </a:solidFill>
      </dgm:spPr>
      <dgm:t>
        <a:bodyPr/>
        <a:lstStyle/>
        <a:p>
          <a:pPr rtl="0"/>
          <a:r>
            <a:rPr lang="en-US" dirty="0">
              <a:latin typeface="Calibri Light" panose="020F0302020204030204"/>
            </a:rPr>
            <a:t> Week of 9/15</a:t>
          </a:r>
          <a:endParaRPr lang="en-US" dirty="0"/>
        </a:p>
      </dgm:t>
    </dgm:pt>
    <dgm:pt modelId="{37E93AA9-F7C9-4B08-AE80-44F4B8EA007D}" type="parTrans" cxnId="{627447F3-BB7B-48ED-ADE9-6CCAFB1544D3}">
      <dgm:prSet/>
      <dgm:spPr/>
      <dgm:t>
        <a:bodyPr/>
        <a:lstStyle/>
        <a:p>
          <a:endParaRPr lang="en-US"/>
        </a:p>
      </dgm:t>
    </dgm:pt>
    <dgm:pt modelId="{3E4FE43A-5068-476C-B853-193B05B00745}" type="sibTrans" cxnId="{627447F3-BB7B-48ED-ADE9-6CCAFB1544D3}">
      <dgm:prSet/>
      <dgm:spPr/>
      <dgm:t>
        <a:bodyPr/>
        <a:lstStyle/>
        <a:p>
          <a:endParaRPr lang="en-US"/>
        </a:p>
      </dgm:t>
    </dgm:pt>
    <dgm:pt modelId="{59F4B4F8-0029-4575-B8B1-86774C2E7F3F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Mamajuana and Chicha Drink is introduced at both stadiums</a:t>
          </a:r>
          <a:endParaRPr lang="en-US" dirty="0"/>
        </a:p>
      </dgm:t>
    </dgm:pt>
    <dgm:pt modelId="{3A47E786-9622-42CA-9BF1-CCD64F2294DE}" type="parTrans" cxnId="{D301199B-9DF8-47F8-8C9C-B80E157A0554}">
      <dgm:prSet/>
      <dgm:spPr/>
      <dgm:t>
        <a:bodyPr/>
        <a:lstStyle/>
        <a:p>
          <a:endParaRPr lang="en-US"/>
        </a:p>
      </dgm:t>
    </dgm:pt>
    <dgm:pt modelId="{2B82E1CD-5BB2-4E16-BE3E-896F5F7E0752}" type="sibTrans" cxnId="{D301199B-9DF8-47F8-8C9C-B80E157A0554}">
      <dgm:prSet/>
      <dgm:spPr/>
      <dgm:t>
        <a:bodyPr/>
        <a:lstStyle/>
        <a:p>
          <a:endParaRPr lang="en-US"/>
        </a:p>
      </dgm:t>
    </dgm:pt>
    <dgm:pt modelId="{809A98A5-2B31-482B-B6E9-C37751E9F695}">
      <dgm:prSet phldrT="[Text]" phldr="0"/>
      <dgm:spPr>
        <a:solidFill>
          <a:srgbClr val="00B050"/>
        </a:solidFill>
      </dgm:spPr>
      <dgm:t>
        <a:bodyPr/>
        <a:lstStyle/>
        <a:p>
          <a:pPr rtl="0"/>
          <a:r>
            <a:rPr lang="en-US" dirty="0">
              <a:latin typeface="Calibri Light" panose="020F0302020204030204"/>
            </a:rPr>
            <a:t> Week of 9/22</a:t>
          </a:r>
          <a:endParaRPr lang="en-US" dirty="0"/>
        </a:p>
      </dgm:t>
    </dgm:pt>
    <dgm:pt modelId="{7F116362-1473-4617-B47C-E392C5063E0F}" type="parTrans" cxnId="{510481AF-C0AA-45A7-B53B-B96A65B53D4E}">
      <dgm:prSet/>
      <dgm:spPr/>
      <dgm:t>
        <a:bodyPr/>
        <a:lstStyle/>
        <a:p>
          <a:endParaRPr lang="en-US"/>
        </a:p>
      </dgm:t>
    </dgm:pt>
    <dgm:pt modelId="{3D556526-305E-4251-B47E-FF98D07D7A70}" type="sibTrans" cxnId="{510481AF-C0AA-45A7-B53B-B96A65B53D4E}">
      <dgm:prSet/>
      <dgm:spPr/>
      <dgm:t>
        <a:bodyPr/>
        <a:lstStyle/>
        <a:p>
          <a:endParaRPr lang="en-US"/>
        </a:p>
      </dgm:t>
    </dgm:pt>
    <dgm:pt modelId="{A710E6EF-88D1-4263-95DF-D0F668A9CDBA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Whistle Long Form YouTube Content Released with Hanser Alberto</a:t>
          </a:r>
          <a:endParaRPr lang="en-US" dirty="0"/>
        </a:p>
      </dgm:t>
    </dgm:pt>
    <dgm:pt modelId="{271D23CD-DEC3-411D-A872-1C56FFED6944}" type="parTrans" cxnId="{C4FED2CF-4ABC-4E30-905C-39DB1C4A734D}">
      <dgm:prSet/>
      <dgm:spPr/>
      <dgm:t>
        <a:bodyPr/>
        <a:lstStyle/>
        <a:p>
          <a:endParaRPr lang="en-US"/>
        </a:p>
      </dgm:t>
    </dgm:pt>
    <dgm:pt modelId="{F67A8BAE-6E64-4CC5-9C16-F9E37B494897}" type="sibTrans" cxnId="{C4FED2CF-4ABC-4E30-905C-39DB1C4A734D}">
      <dgm:prSet/>
      <dgm:spPr/>
      <dgm:t>
        <a:bodyPr/>
        <a:lstStyle/>
        <a:p>
          <a:endParaRPr lang="en-US"/>
        </a:p>
      </dgm:t>
    </dgm:pt>
    <dgm:pt modelId="{89CB2032-C468-46FB-9AC1-AFE91C3EB7F8}">
      <dgm:prSet phldrT="[Text]" phldr="0"/>
      <dgm:spPr>
        <a:solidFill>
          <a:srgbClr val="00B050"/>
        </a:solidFill>
      </dgm:spPr>
      <dgm:t>
        <a:bodyPr/>
        <a:lstStyle/>
        <a:p>
          <a:pPr rtl="0"/>
          <a:r>
            <a:rPr lang="en-US" dirty="0">
              <a:latin typeface="Calibri Light" panose="020F0302020204030204"/>
            </a:rPr>
            <a:t>Week of 9/29</a:t>
          </a:r>
          <a:endParaRPr lang="en-US" dirty="0"/>
        </a:p>
      </dgm:t>
    </dgm:pt>
    <dgm:pt modelId="{642A815E-E6F8-4913-9062-7ED5ACE21460}" type="parTrans" cxnId="{AED7169D-AA0D-4732-8AB8-D8BFA96F4A15}">
      <dgm:prSet/>
      <dgm:spPr/>
      <dgm:t>
        <a:bodyPr/>
        <a:lstStyle/>
        <a:p>
          <a:endParaRPr lang="en-US"/>
        </a:p>
      </dgm:t>
    </dgm:pt>
    <dgm:pt modelId="{732F8671-E6E1-40B6-8B8F-2EA1904EA984}" type="sibTrans" cxnId="{AED7169D-AA0D-4732-8AB8-D8BFA96F4A15}">
      <dgm:prSet/>
      <dgm:spPr/>
      <dgm:t>
        <a:bodyPr/>
        <a:lstStyle/>
        <a:p>
          <a:endParaRPr lang="en-US"/>
        </a:p>
      </dgm:t>
    </dgm:pt>
    <dgm:pt modelId="{2C46DE76-E813-441F-9E5E-6435E6B33417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Teaser Posts for Pablo Lopez's Long Form YouTube Video on Instagram and TikTok are released on Jack Daniels Socials </a:t>
          </a:r>
          <a:endParaRPr lang="en-US" dirty="0"/>
        </a:p>
      </dgm:t>
    </dgm:pt>
    <dgm:pt modelId="{B9A3BD5A-EE40-495F-A449-29831D641E6C}" type="parTrans" cxnId="{6CFBD6E3-6AB3-4736-B836-27993103131C}">
      <dgm:prSet/>
      <dgm:spPr/>
      <dgm:t>
        <a:bodyPr/>
        <a:lstStyle/>
        <a:p>
          <a:endParaRPr lang="en-US"/>
        </a:p>
      </dgm:t>
    </dgm:pt>
    <dgm:pt modelId="{3E709DC6-ED6C-4A7E-ABB8-0B9510AE4FDF}" type="sibTrans" cxnId="{6CFBD6E3-6AB3-4736-B836-27993103131C}">
      <dgm:prSet/>
      <dgm:spPr/>
      <dgm:t>
        <a:bodyPr/>
        <a:lstStyle/>
        <a:p>
          <a:endParaRPr lang="en-US"/>
        </a:p>
      </dgm:t>
    </dgm:pt>
    <dgm:pt modelId="{91F425F9-04C4-433E-A6E1-353C01C7C7C3}">
      <dgm:prSet phldr="0"/>
      <dgm:spPr>
        <a:solidFill>
          <a:srgbClr val="00B050"/>
        </a:solidFill>
      </dgm:spPr>
      <dgm:t>
        <a:bodyPr/>
        <a:lstStyle/>
        <a:p>
          <a:pPr rtl="0"/>
          <a:r>
            <a:rPr lang="en-US" dirty="0">
              <a:latin typeface="Calibri Light" panose="020F0302020204030204"/>
            </a:rPr>
            <a:t>Week of 10/06</a:t>
          </a:r>
        </a:p>
      </dgm:t>
    </dgm:pt>
    <dgm:pt modelId="{D7BFB8C8-63B9-43B9-A906-C6DBB1CFD204}" type="parTrans" cxnId="{5EBAD423-C545-4034-A573-1705621EE0CA}">
      <dgm:prSet/>
      <dgm:spPr/>
    </dgm:pt>
    <dgm:pt modelId="{D9FF2D1F-4CDF-497D-99DA-BB83D2850F98}" type="sibTrans" cxnId="{5EBAD423-C545-4034-A573-1705621EE0CA}">
      <dgm:prSet/>
      <dgm:spPr/>
    </dgm:pt>
    <dgm:pt modelId="{227FDA56-3D7D-4C25-821C-0F797BF3BAD9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Whistle Long Form Content Released with Pablo Lopez </a:t>
          </a:r>
        </a:p>
      </dgm:t>
    </dgm:pt>
    <dgm:pt modelId="{BD89E851-EB75-4752-B192-723E591E8C3E}" type="parTrans" cxnId="{C414E571-EF5E-4DAD-955A-68D7EF716BDE}">
      <dgm:prSet/>
      <dgm:spPr/>
    </dgm:pt>
    <dgm:pt modelId="{709B6B4F-6F54-4CDD-9025-95EDC42AB719}" type="sibTrans" cxnId="{C414E571-EF5E-4DAD-955A-68D7EF716BDE}">
      <dgm:prSet/>
      <dgm:spPr/>
    </dgm:pt>
    <dgm:pt modelId="{F0606185-55B9-434A-8DC8-A5FE03221135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Short Form </a:t>
          </a:r>
          <a:r>
            <a:rPr lang="en-US" dirty="0" err="1">
              <a:latin typeface="Calibri Light" panose="020F0302020204030204"/>
            </a:rPr>
            <a:t>TikToks</a:t>
          </a:r>
          <a:r>
            <a:rPr lang="en-US" dirty="0">
              <a:latin typeface="Calibri Light" panose="020F0302020204030204"/>
            </a:rPr>
            <a:t>, Instagram on Jack Daniels Socials about Hanser Alberto's interview + drink at Dodger Stadium </a:t>
          </a:r>
        </a:p>
      </dgm:t>
    </dgm:pt>
    <dgm:pt modelId="{1AA1C003-2A32-4D52-B2D0-9717BBB00BDD}" type="parTrans" cxnId="{74E2256A-E611-4AEE-976E-7D912361EF2F}">
      <dgm:prSet/>
      <dgm:spPr/>
    </dgm:pt>
    <dgm:pt modelId="{43016348-5D9F-450E-A8E4-F12E009C86E0}" type="sibTrans" cxnId="{74E2256A-E611-4AEE-976E-7D912361EF2F}">
      <dgm:prSet/>
      <dgm:spPr/>
    </dgm:pt>
    <dgm:pt modelId="{F35C6067-D1FE-4B7E-8745-2085DB2D619D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Short Form </a:t>
          </a:r>
          <a:r>
            <a:rPr lang="en-US" dirty="0" err="1">
              <a:latin typeface="Calibri Light" panose="020F0302020204030204"/>
            </a:rPr>
            <a:t>TikToks</a:t>
          </a:r>
          <a:r>
            <a:rPr lang="en-US" dirty="0">
              <a:latin typeface="Calibri Light" panose="020F0302020204030204"/>
            </a:rPr>
            <a:t>, Instagram about Pablo Lopez's drink released throughout the week on Jack Daniel Socials </a:t>
          </a:r>
        </a:p>
      </dgm:t>
    </dgm:pt>
    <dgm:pt modelId="{DACBE12D-F643-418C-A864-492721B778C5}" type="parTrans" cxnId="{C4AA4ABA-0679-4F2D-9282-76C824573B80}">
      <dgm:prSet/>
      <dgm:spPr/>
    </dgm:pt>
    <dgm:pt modelId="{53325147-1982-4676-A613-3BDFBBE7C6AE}" type="sibTrans" cxnId="{C4AA4ABA-0679-4F2D-9282-76C824573B80}">
      <dgm:prSet/>
      <dgm:spPr/>
    </dgm:pt>
    <dgm:pt modelId="{0994B120-46B0-42A5-8016-145CFDEFA7D2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Short form teaser released on Instagram for Hanser Alberto's long form </a:t>
          </a:r>
          <a:r>
            <a:rPr lang="en-US" dirty="0" err="1">
              <a:latin typeface="Calibri Light" panose="020F0302020204030204"/>
            </a:rPr>
            <a:t>Youtube</a:t>
          </a:r>
          <a:r>
            <a:rPr lang="en-US" dirty="0">
              <a:latin typeface="Calibri Light" panose="020F0302020204030204"/>
            </a:rPr>
            <a:t> Video </a:t>
          </a:r>
        </a:p>
      </dgm:t>
    </dgm:pt>
    <dgm:pt modelId="{147D1769-35F8-4F7D-BB35-BF8E8588EE26}" type="parTrans" cxnId="{F338C968-87B5-4B44-A5A1-8AA381A79F29}">
      <dgm:prSet/>
      <dgm:spPr/>
    </dgm:pt>
    <dgm:pt modelId="{73C1C3CE-D4F3-4F6B-8DD4-2DC3D0F268B6}" type="sibTrans" cxnId="{F338C968-87B5-4B44-A5A1-8AA381A79F29}">
      <dgm:prSet/>
      <dgm:spPr/>
    </dgm:pt>
    <dgm:pt modelId="{0B619457-0C8B-488B-9F9D-D6651B881651}" type="pres">
      <dgm:prSet presAssocID="{B1E2D896-2EE6-4FCD-B1FE-0F44F9CF911E}" presName="Name0" presStyleCnt="0">
        <dgm:presLayoutVars>
          <dgm:animLvl val="lvl"/>
          <dgm:resizeHandles val="exact"/>
        </dgm:presLayoutVars>
      </dgm:prSet>
      <dgm:spPr/>
    </dgm:pt>
    <dgm:pt modelId="{E64A49BD-9848-4F83-BDEC-107EC56A6384}" type="pres">
      <dgm:prSet presAssocID="{45E73B4F-99A2-493F-846C-66456955BE24}" presName="composite" presStyleCnt="0"/>
      <dgm:spPr/>
    </dgm:pt>
    <dgm:pt modelId="{057B133D-B259-47D7-8176-4D61238D3E7A}" type="pres">
      <dgm:prSet presAssocID="{45E73B4F-99A2-493F-846C-66456955BE24}" presName="L" presStyleLbl="solidFgAcc1" presStyleIdx="0" presStyleCnt="4">
        <dgm:presLayoutVars>
          <dgm:chMax val="0"/>
          <dgm:chPref val="0"/>
        </dgm:presLayoutVars>
      </dgm:prSet>
      <dgm:spPr/>
    </dgm:pt>
    <dgm:pt modelId="{F0020081-525F-46D8-A777-36E0ACD36674}" type="pres">
      <dgm:prSet presAssocID="{45E73B4F-99A2-493F-846C-66456955BE2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0372643-4F70-42D3-924C-D33996897879}" type="pres">
      <dgm:prSet presAssocID="{45E73B4F-99A2-493F-846C-66456955BE24}" presName="des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5538AC7B-7F6D-47CE-B775-757E0C6D4681}" type="pres">
      <dgm:prSet presAssocID="{45E73B4F-99A2-493F-846C-66456955BE24}" presName="EmptyPlaceHolder" presStyleCnt="0"/>
      <dgm:spPr/>
    </dgm:pt>
    <dgm:pt modelId="{4BE98582-AF27-465A-A365-02ACDCBF9458}" type="pres">
      <dgm:prSet presAssocID="{3E4FE43A-5068-476C-B853-193B05B00745}" presName="space" presStyleCnt="0"/>
      <dgm:spPr/>
    </dgm:pt>
    <dgm:pt modelId="{ECC22C5B-8B95-4CD6-AFAA-9B21F0A3265B}" type="pres">
      <dgm:prSet presAssocID="{809A98A5-2B31-482B-B6E9-C37751E9F695}" presName="composite" presStyleCnt="0"/>
      <dgm:spPr/>
    </dgm:pt>
    <dgm:pt modelId="{44D915F8-84EC-4EA3-BD44-BF02AD49DA77}" type="pres">
      <dgm:prSet presAssocID="{809A98A5-2B31-482B-B6E9-C37751E9F695}" presName="L" presStyleLbl="solidFgAcc1" presStyleIdx="1" presStyleCnt="4">
        <dgm:presLayoutVars>
          <dgm:chMax val="0"/>
          <dgm:chPref val="0"/>
        </dgm:presLayoutVars>
      </dgm:prSet>
      <dgm:spPr/>
    </dgm:pt>
    <dgm:pt modelId="{BD47E998-F405-40D5-A424-3867F738E1A0}" type="pres">
      <dgm:prSet presAssocID="{809A98A5-2B31-482B-B6E9-C37751E9F69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B7A7C68-D83E-43AA-8E87-BBA826994966}" type="pres">
      <dgm:prSet presAssocID="{809A98A5-2B31-482B-B6E9-C37751E9F695}" presName="des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5FD57DE-8B5A-4D82-BAAC-611059F88731}" type="pres">
      <dgm:prSet presAssocID="{809A98A5-2B31-482B-B6E9-C37751E9F695}" presName="EmptyPlaceHolder" presStyleCnt="0"/>
      <dgm:spPr/>
    </dgm:pt>
    <dgm:pt modelId="{971EEAA6-D5EE-42F5-8FA9-2D23790419AF}" type="pres">
      <dgm:prSet presAssocID="{3D556526-305E-4251-B47E-FF98D07D7A70}" presName="space" presStyleCnt="0"/>
      <dgm:spPr/>
    </dgm:pt>
    <dgm:pt modelId="{2C5F9C00-B993-4A74-BBCC-55739F2DBBFA}" type="pres">
      <dgm:prSet presAssocID="{89CB2032-C468-46FB-9AC1-AFE91C3EB7F8}" presName="composite" presStyleCnt="0"/>
      <dgm:spPr/>
    </dgm:pt>
    <dgm:pt modelId="{B990082B-7EEB-44E0-AA59-B3E47131E64F}" type="pres">
      <dgm:prSet presAssocID="{89CB2032-C468-46FB-9AC1-AFE91C3EB7F8}" presName="L" presStyleLbl="solidFgAcc1" presStyleIdx="2" presStyleCnt="4">
        <dgm:presLayoutVars>
          <dgm:chMax val="0"/>
          <dgm:chPref val="0"/>
        </dgm:presLayoutVars>
      </dgm:prSet>
      <dgm:spPr/>
    </dgm:pt>
    <dgm:pt modelId="{D20F7749-E8AF-4140-B506-05D18F06CB17}" type="pres">
      <dgm:prSet presAssocID="{89CB2032-C468-46FB-9AC1-AFE91C3EB7F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5C0A5A3-8736-4CFF-AF79-7C2B659B80CC}" type="pres">
      <dgm:prSet presAssocID="{89CB2032-C468-46FB-9AC1-AFE91C3EB7F8}" presName="des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46071D5-0715-4921-B09A-D4449BAB9B72}" type="pres">
      <dgm:prSet presAssocID="{89CB2032-C468-46FB-9AC1-AFE91C3EB7F8}" presName="EmptyPlaceHolder" presStyleCnt="0"/>
      <dgm:spPr/>
    </dgm:pt>
    <dgm:pt modelId="{C8474206-7165-4103-A366-B97F643680DE}" type="pres">
      <dgm:prSet presAssocID="{732F8671-E6E1-40B6-8B8F-2EA1904EA984}" presName="space" presStyleCnt="0"/>
      <dgm:spPr/>
    </dgm:pt>
    <dgm:pt modelId="{A4662695-13DB-4CE7-9500-E10F1A70F2F9}" type="pres">
      <dgm:prSet presAssocID="{91F425F9-04C4-433E-A6E1-353C01C7C7C3}" presName="composite" presStyleCnt="0"/>
      <dgm:spPr/>
    </dgm:pt>
    <dgm:pt modelId="{30BA5054-22B1-4EC1-9847-25EB718D417C}" type="pres">
      <dgm:prSet presAssocID="{91F425F9-04C4-433E-A6E1-353C01C7C7C3}" presName="L" presStyleLbl="solidFgAcc1" presStyleIdx="3" presStyleCnt="4">
        <dgm:presLayoutVars>
          <dgm:chMax val="0"/>
          <dgm:chPref val="0"/>
        </dgm:presLayoutVars>
      </dgm:prSet>
      <dgm:spPr/>
    </dgm:pt>
    <dgm:pt modelId="{933C0A72-A79F-4A3F-94C0-1199EEE63D05}" type="pres">
      <dgm:prSet presAssocID="{91F425F9-04C4-433E-A6E1-353C01C7C7C3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3622A8E2-8274-48E0-BC83-2486F36331AD}" type="pres">
      <dgm:prSet presAssocID="{91F425F9-04C4-433E-A6E1-353C01C7C7C3}" presName="des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683A5F60-DB0E-4B74-AB4F-9C1C64D5DC9E}" type="pres">
      <dgm:prSet presAssocID="{91F425F9-04C4-433E-A6E1-353C01C7C7C3}" presName="EmptyPlaceHolder" presStyleCnt="0"/>
      <dgm:spPr/>
    </dgm:pt>
  </dgm:ptLst>
  <dgm:cxnLst>
    <dgm:cxn modelId="{FD3A9B17-D192-4B6D-9090-58FBCE564BB0}" type="presOf" srcId="{A710E6EF-88D1-4263-95DF-D0F668A9CDBA}" destId="{3B7A7C68-D83E-43AA-8E87-BBA826994966}" srcOrd="0" destOrd="0" presId="urn:microsoft.com/office/officeart/2016/7/layout/AccentHomeChevronProcess"/>
    <dgm:cxn modelId="{12996018-C8F0-4C09-B4EE-CD9456771879}" type="presOf" srcId="{B1E2D896-2EE6-4FCD-B1FE-0F44F9CF911E}" destId="{0B619457-0C8B-488B-9F9D-D6651B881651}" srcOrd="0" destOrd="0" presId="urn:microsoft.com/office/officeart/2016/7/layout/AccentHomeChevronProcess"/>
    <dgm:cxn modelId="{5EBAD423-C545-4034-A573-1705621EE0CA}" srcId="{B1E2D896-2EE6-4FCD-B1FE-0F44F9CF911E}" destId="{91F425F9-04C4-433E-A6E1-353C01C7C7C3}" srcOrd="3" destOrd="0" parTransId="{D7BFB8C8-63B9-43B9-A906-C6DBB1CFD204}" sibTransId="{D9FF2D1F-4CDF-497D-99DA-BB83D2850F98}"/>
    <dgm:cxn modelId="{92803B28-83C9-4258-82DA-D541CACE9DF4}" type="presOf" srcId="{0994B120-46B0-42A5-8016-145CFDEFA7D2}" destId="{60372643-4F70-42D3-924C-D33996897879}" srcOrd="0" destOrd="1" presId="urn:microsoft.com/office/officeart/2016/7/layout/AccentHomeChevronProcess"/>
    <dgm:cxn modelId="{F338C968-87B5-4B44-A5A1-8AA381A79F29}" srcId="{45E73B4F-99A2-493F-846C-66456955BE24}" destId="{0994B120-46B0-42A5-8016-145CFDEFA7D2}" srcOrd="1" destOrd="0" parTransId="{147D1769-35F8-4F7D-BB35-BF8E8588EE26}" sibTransId="{73C1C3CE-D4F3-4F6B-8DD4-2DC3D0F268B6}"/>
    <dgm:cxn modelId="{74E2256A-E611-4AEE-976E-7D912361EF2F}" srcId="{809A98A5-2B31-482B-B6E9-C37751E9F695}" destId="{F0606185-55B9-434A-8DC8-A5FE03221135}" srcOrd="1" destOrd="0" parTransId="{1AA1C003-2A32-4D52-B2D0-9717BBB00BDD}" sibTransId="{43016348-5D9F-450E-A8E4-F12E009C86E0}"/>
    <dgm:cxn modelId="{C414E571-EF5E-4DAD-955A-68D7EF716BDE}" srcId="{91F425F9-04C4-433E-A6E1-353C01C7C7C3}" destId="{227FDA56-3D7D-4C25-821C-0F797BF3BAD9}" srcOrd="0" destOrd="0" parTransId="{BD89E851-EB75-4752-B192-723E591E8C3E}" sibTransId="{709B6B4F-6F54-4CDD-9025-95EDC42AB719}"/>
    <dgm:cxn modelId="{8ECBB653-5F9E-41F1-BFD3-B362B3A33224}" type="presOf" srcId="{59F4B4F8-0029-4575-B8B1-86774C2E7F3F}" destId="{60372643-4F70-42D3-924C-D33996897879}" srcOrd="0" destOrd="0" presId="urn:microsoft.com/office/officeart/2016/7/layout/AccentHomeChevronProcess"/>
    <dgm:cxn modelId="{7E658882-94E0-4DC6-9892-1F4459412E83}" type="presOf" srcId="{227FDA56-3D7D-4C25-821C-0F797BF3BAD9}" destId="{3622A8E2-8274-48E0-BC83-2486F36331AD}" srcOrd="0" destOrd="0" presId="urn:microsoft.com/office/officeart/2016/7/layout/AccentHomeChevronProcess"/>
    <dgm:cxn modelId="{D980E487-79F2-475D-8118-1A64353142BD}" type="presOf" srcId="{45E73B4F-99A2-493F-846C-66456955BE24}" destId="{F0020081-525F-46D8-A777-36E0ACD36674}" srcOrd="0" destOrd="0" presId="urn:microsoft.com/office/officeart/2016/7/layout/AccentHomeChevronProcess"/>
    <dgm:cxn modelId="{86B4DE8D-76B2-487D-A3AF-54B263A7650B}" type="presOf" srcId="{89CB2032-C468-46FB-9AC1-AFE91C3EB7F8}" destId="{D20F7749-E8AF-4140-B506-05D18F06CB17}" srcOrd="0" destOrd="0" presId="urn:microsoft.com/office/officeart/2016/7/layout/AccentHomeChevronProcess"/>
    <dgm:cxn modelId="{DC18B599-354A-41F2-A0FC-CA581A42125F}" type="presOf" srcId="{F0606185-55B9-434A-8DC8-A5FE03221135}" destId="{3B7A7C68-D83E-43AA-8E87-BBA826994966}" srcOrd="0" destOrd="1" presId="urn:microsoft.com/office/officeart/2016/7/layout/AccentHomeChevronProcess"/>
    <dgm:cxn modelId="{D301199B-9DF8-47F8-8C9C-B80E157A0554}" srcId="{45E73B4F-99A2-493F-846C-66456955BE24}" destId="{59F4B4F8-0029-4575-B8B1-86774C2E7F3F}" srcOrd="0" destOrd="0" parTransId="{3A47E786-9622-42CA-9BF1-CCD64F2294DE}" sibTransId="{2B82E1CD-5BB2-4E16-BE3E-896F5F7E0752}"/>
    <dgm:cxn modelId="{8689C29C-69C6-4D5C-8A24-A7D437908CC8}" type="presOf" srcId="{809A98A5-2B31-482B-B6E9-C37751E9F695}" destId="{BD47E998-F405-40D5-A424-3867F738E1A0}" srcOrd="0" destOrd="0" presId="urn:microsoft.com/office/officeart/2016/7/layout/AccentHomeChevronProcess"/>
    <dgm:cxn modelId="{AED7169D-AA0D-4732-8AB8-D8BFA96F4A15}" srcId="{B1E2D896-2EE6-4FCD-B1FE-0F44F9CF911E}" destId="{89CB2032-C468-46FB-9AC1-AFE91C3EB7F8}" srcOrd="2" destOrd="0" parTransId="{642A815E-E6F8-4913-9062-7ED5ACE21460}" sibTransId="{732F8671-E6E1-40B6-8B8F-2EA1904EA984}"/>
    <dgm:cxn modelId="{C90E2DA7-8C92-407D-B70D-C30270E9D483}" type="presOf" srcId="{91F425F9-04C4-433E-A6E1-353C01C7C7C3}" destId="{933C0A72-A79F-4A3F-94C0-1199EEE63D05}" srcOrd="0" destOrd="0" presId="urn:microsoft.com/office/officeart/2016/7/layout/AccentHomeChevronProcess"/>
    <dgm:cxn modelId="{510481AF-C0AA-45A7-B53B-B96A65B53D4E}" srcId="{B1E2D896-2EE6-4FCD-B1FE-0F44F9CF911E}" destId="{809A98A5-2B31-482B-B6E9-C37751E9F695}" srcOrd="1" destOrd="0" parTransId="{7F116362-1473-4617-B47C-E392C5063E0F}" sibTransId="{3D556526-305E-4251-B47E-FF98D07D7A70}"/>
    <dgm:cxn modelId="{C4AA4ABA-0679-4F2D-9282-76C824573B80}" srcId="{91F425F9-04C4-433E-A6E1-353C01C7C7C3}" destId="{F35C6067-D1FE-4B7E-8745-2085DB2D619D}" srcOrd="1" destOrd="0" parTransId="{DACBE12D-F643-418C-A864-492721B778C5}" sibTransId="{53325147-1982-4676-A613-3BDFBBE7C6AE}"/>
    <dgm:cxn modelId="{6A552DBF-739D-4324-B464-67A5A68C7B81}" type="presOf" srcId="{2C46DE76-E813-441F-9E5E-6435E6B33417}" destId="{45C0A5A3-8736-4CFF-AF79-7C2B659B80CC}" srcOrd="0" destOrd="0" presId="urn:microsoft.com/office/officeart/2016/7/layout/AccentHomeChevronProcess"/>
    <dgm:cxn modelId="{C4FED2CF-4ABC-4E30-905C-39DB1C4A734D}" srcId="{809A98A5-2B31-482B-B6E9-C37751E9F695}" destId="{A710E6EF-88D1-4263-95DF-D0F668A9CDBA}" srcOrd="0" destOrd="0" parTransId="{271D23CD-DEC3-411D-A872-1C56FFED6944}" sibTransId="{F67A8BAE-6E64-4CC5-9C16-F9E37B494897}"/>
    <dgm:cxn modelId="{6CFBD6E3-6AB3-4736-B836-27993103131C}" srcId="{89CB2032-C468-46FB-9AC1-AFE91C3EB7F8}" destId="{2C46DE76-E813-441F-9E5E-6435E6B33417}" srcOrd="0" destOrd="0" parTransId="{B9A3BD5A-EE40-495F-A449-29831D641E6C}" sibTransId="{3E709DC6-ED6C-4A7E-ABB8-0B9510AE4FDF}"/>
    <dgm:cxn modelId="{627447F3-BB7B-48ED-ADE9-6CCAFB1544D3}" srcId="{B1E2D896-2EE6-4FCD-B1FE-0F44F9CF911E}" destId="{45E73B4F-99A2-493F-846C-66456955BE24}" srcOrd="0" destOrd="0" parTransId="{37E93AA9-F7C9-4B08-AE80-44F4B8EA007D}" sibTransId="{3E4FE43A-5068-476C-B853-193B05B00745}"/>
    <dgm:cxn modelId="{2E0C24F4-BEFC-4164-B8C6-FD7B94373CD7}" type="presOf" srcId="{F35C6067-D1FE-4B7E-8745-2085DB2D619D}" destId="{3622A8E2-8274-48E0-BC83-2486F36331AD}" srcOrd="0" destOrd="1" presId="urn:microsoft.com/office/officeart/2016/7/layout/AccentHomeChevronProcess"/>
    <dgm:cxn modelId="{29A7FF49-32EA-4347-AB1E-D15965D0F69B}" type="presParOf" srcId="{0B619457-0C8B-488B-9F9D-D6651B881651}" destId="{E64A49BD-9848-4F83-BDEC-107EC56A6384}" srcOrd="0" destOrd="0" presId="urn:microsoft.com/office/officeart/2016/7/layout/AccentHomeChevronProcess"/>
    <dgm:cxn modelId="{F8D93003-3F01-44A6-BD41-EF353BF8D3EB}" type="presParOf" srcId="{E64A49BD-9848-4F83-BDEC-107EC56A6384}" destId="{057B133D-B259-47D7-8176-4D61238D3E7A}" srcOrd="0" destOrd="0" presId="urn:microsoft.com/office/officeart/2016/7/layout/AccentHomeChevronProcess"/>
    <dgm:cxn modelId="{2FD8BB75-87DA-4B4D-80E3-E3C1F8D6C191}" type="presParOf" srcId="{E64A49BD-9848-4F83-BDEC-107EC56A6384}" destId="{F0020081-525F-46D8-A777-36E0ACD36674}" srcOrd="1" destOrd="0" presId="urn:microsoft.com/office/officeart/2016/7/layout/AccentHomeChevronProcess"/>
    <dgm:cxn modelId="{F36CBCE8-6331-4F1E-A249-52718A67A8B0}" type="presParOf" srcId="{E64A49BD-9848-4F83-BDEC-107EC56A6384}" destId="{60372643-4F70-42D3-924C-D33996897879}" srcOrd="2" destOrd="0" presId="urn:microsoft.com/office/officeart/2016/7/layout/AccentHomeChevronProcess"/>
    <dgm:cxn modelId="{E9E1202F-62AD-4B46-9EF2-243D3AE8A878}" type="presParOf" srcId="{E64A49BD-9848-4F83-BDEC-107EC56A6384}" destId="{5538AC7B-7F6D-47CE-B775-757E0C6D4681}" srcOrd="3" destOrd="0" presId="urn:microsoft.com/office/officeart/2016/7/layout/AccentHomeChevronProcess"/>
    <dgm:cxn modelId="{FE53B5DB-E85B-4725-8E56-BBEB0A2640C3}" type="presParOf" srcId="{0B619457-0C8B-488B-9F9D-D6651B881651}" destId="{4BE98582-AF27-465A-A365-02ACDCBF9458}" srcOrd="1" destOrd="0" presId="urn:microsoft.com/office/officeart/2016/7/layout/AccentHomeChevronProcess"/>
    <dgm:cxn modelId="{FD01B108-D75D-454A-8A43-70E5CC70F493}" type="presParOf" srcId="{0B619457-0C8B-488B-9F9D-D6651B881651}" destId="{ECC22C5B-8B95-4CD6-AFAA-9B21F0A3265B}" srcOrd="2" destOrd="0" presId="urn:microsoft.com/office/officeart/2016/7/layout/AccentHomeChevronProcess"/>
    <dgm:cxn modelId="{8C280EA9-D7D6-4218-B71B-16A4D48CABDD}" type="presParOf" srcId="{ECC22C5B-8B95-4CD6-AFAA-9B21F0A3265B}" destId="{44D915F8-84EC-4EA3-BD44-BF02AD49DA77}" srcOrd="0" destOrd="0" presId="urn:microsoft.com/office/officeart/2016/7/layout/AccentHomeChevronProcess"/>
    <dgm:cxn modelId="{8457005B-06E5-47FA-AE1C-712ADA7D1CE3}" type="presParOf" srcId="{ECC22C5B-8B95-4CD6-AFAA-9B21F0A3265B}" destId="{BD47E998-F405-40D5-A424-3867F738E1A0}" srcOrd="1" destOrd="0" presId="urn:microsoft.com/office/officeart/2016/7/layout/AccentHomeChevronProcess"/>
    <dgm:cxn modelId="{DD717188-2E64-4896-91F3-71E7AA291BE5}" type="presParOf" srcId="{ECC22C5B-8B95-4CD6-AFAA-9B21F0A3265B}" destId="{3B7A7C68-D83E-43AA-8E87-BBA826994966}" srcOrd="2" destOrd="0" presId="urn:microsoft.com/office/officeart/2016/7/layout/AccentHomeChevronProcess"/>
    <dgm:cxn modelId="{97732063-6B1F-499C-AD3E-794BC9B1EB4A}" type="presParOf" srcId="{ECC22C5B-8B95-4CD6-AFAA-9B21F0A3265B}" destId="{D5FD57DE-8B5A-4D82-BAAC-611059F88731}" srcOrd="3" destOrd="0" presId="urn:microsoft.com/office/officeart/2016/7/layout/AccentHomeChevronProcess"/>
    <dgm:cxn modelId="{95FEB390-ADC4-43B1-93B5-5C891E71D967}" type="presParOf" srcId="{0B619457-0C8B-488B-9F9D-D6651B881651}" destId="{971EEAA6-D5EE-42F5-8FA9-2D23790419AF}" srcOrd="3" destOrd="0" presId="urn:microsoft.com/office/officeart/2016/7/layout/AccentHomeChevronProcess"/>
    <dgm:cxn modelId="{EB28FAEB-9095-412E-AD49-583DFAC278C4}" type="presParOf" srcId="{0B619457-0C8B-488B-9F9D-D6651B881651}" destId="{2C5F9C00-B993-4A74-BBCC-55739F2DBBFA}" srcOrd="4" destOrd="0" presId="urn:microsoft.com/office/officeart/2016/7/layout/AccentHomeChevronProcess"/>
    <dgm:cxn modelId="{8E9CE2DA-59E4-4D72-8362-2FF2322BDF47}" type="presParOf" srcId="{2C5F9C00-B993-4A74-BBCC-55739F2DBBFA}" destId="{B990082B-7EEB-44E0-AA59-B3E47131E64F}" srcOrd="0" destOrd="0" presId="urn:microsoft.com/office/officeart/2016/7/layout/AccentHomeChevronProcess"/>
    <dgm:cxn modelId="{3E7D76EE-7912-4F86-9EA2-7E2EE0AEB4B2}" type="presParOf" srcId="{2C5F9C00-B993-4A74-BBCC-55739F2DBBFA}" destId="{D20F7749-E8AF-4140-B506-05D18F06CB17}" srcOrd="1" destOrd="0" presId="urn:microsoft.com/office/officeart/2016/7/layout/AccentHomeChevronProcess"/>
    <dgm:cxn modelId="{CB27F5D2-DCB9-47D1-9B02-13E43739F263}" type="presParOf" srcId="{2C5F9C00-B993-4A74-BBCC-55739F2DBBFA}" destId="{45C0A5A3-8736-4CFF-AF79-7C2B659B80CC}" srcOrd="2" destOrd="0" presId="urn:microsoft.com/office/officeart/2016/7/layout/AccentHomeChevronProcess"/>
    <dgm:cxn modelId="{C9188AB2-0A1F-44F1-B1AD-AE2085CE6F28}" type="presParOf" srcId="{2C5F9C00-B993-4A74-BBCC-55739F2DBBFA}" destId="{E46071D5-0715-4921-B09A-D4449BAB9B72}" srcOrd="3" destOrd="0" presId="urn:microsoft.com/office/officeart/2016/7/layout/AccentHomeChevronProcess"/>
    <dgm:cxn modelId="{A4FD3EA1-A798-4291-A65D-0279A207D00C}" type="presParOf" srcId="{0B619457-0C8B-488B-9F9D-D6651B881651}" destId="{C8474206-7165-4103-A366-B97F643680DE}" srcOrd="5" destOrd="0" presId="urn:microsoft.com/office/officeart/2016/7/layout/AccentHomeChevronProcess"/>
    <dgm:cxn modelId="{B7B5B331-02C2-459D-8429-A469AB8ED251}" type="presParOf" srcId="{0B619457-0C8B-488B-9F9D-D6651B881651}" destId="{A4662695-13DB-4CE7-9500-E10F1A70F2F9}" srcOrd="6" destOrd="0" presId="urn:microsoft.com/office/officeart/2016/7/layout/AccentHomeChevronProcess"/>
    <dgm:cxn modelId="{FED08E93-0760-4E38-A41E-57BF7B28FAAF}" type="presParOf" srcId="{A4662695-13DB-4CE7-9500-E10F1A70F2F9}" destId="{30BA5054-22B1-4EC1-9847-25EB718D417C}" srcOrd="0" destOrd="0" presId="urn:microsoft.com/office/officeart/2016/7/layout/AccentHomeChevronProcess"/>
    <dgm:cxn modelId="{14063F9B-C819-45D3-8DD8-B64C3F2B5833}" type="presParOf" srcId="{A4662695-13DB-4CE7-9500-E10F1A70F2F9}" destId="{933C0A72-A79F-4A3F-94C0-1199EEE63D05}" srcOrd="1" destOrd="0" presId="urn:microsoft.com/office/officeart/2016/7/layout/AccentHomeChevronProcess"/>
    <dgm:cxn modelId="{CA3D3427-EA87-4DEE-83E6-4639B4AB3831}" type="presParOf" srcId="{A4662695-13DB-4CE7-9500-E10F1A70F2F9}" destId="{3622A8E2-8274-48E0-BC83-2486F36331AD}" srcOrd="2" destOrd="0" presId="urn:microsoft.com/office/officeart/2016/7/layout/AccentHomeChevronProcess"/>
    <dgm:cxn modelId="{8175F4A8-7086-4B24-BBFF-940D39F38596}" type="presParOf" srcId="{A4662695-13DB-4CE7-9500-E10F1A70F2F9}" destId="{683A5F60-DB0E-4B74-AB4F-9C1C64D5DC9E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E2D896-2EE6-4FCD-B1FE-0F44F9CF911E}" type="doc">
      <dgm:prSet loTypeId="urn:microsoft.com/office/officeart/2016/7/layout/AccentHomeChevronProcess" loCatId="timeline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45E73B4F-99A2-493F-846C-66456955BE24}">
      <dgm:prSet phldrT="[Text]" phldr="0"/>
      <dgm:spPr>
        <a:solidFill>
          <a:srgbClr val="00B050"/>
        </a:solidFill>
      </dgm:spPr>
      <dgm:t>
        <a:bodyPr/>
        <a:lstStyle/>
        <a:p>
          <a:pPr rtl="0"/>
          <a:r>
            <a:rPr lang="en-US" dirty="0">
              <a:latin typeface="Calibri Light" panose="020F0302020204030204"/>
            </a:rPr>
            <a:t> Week of 9/15</a:t>
          </a:r>
          <a:endParaRPr lang="en-US" dirty="0"/>
        </a:p>
      </dgm:t>
    </dgm:pt>
    <dgm:pt modelId="{37E93AA9-F7C9-4B08-AE80-44F4B8EA007D}" type="parTrans" cxnId="{627447F3-BB7B-48ED-ADE9-6CCAFB1544D3}">
      <dgm:prSet/>
      <dgm:spPr/>
      <dgm:t>
        <a:bodyPr/>
        <a:lstStyle/>
        <a:p>
          <a:endParaRPr lang="en-US"/>
        </a:p>
      </dgm:t>
    </dgm:pt>
    <dgm:pt modelId="{3E4FE43A-5068-476C-B853-193B05B00745}" type="sibTrans" cxnId="{627447F3-BB7B-48ED-ADE9-6CCAFB1544D3}">
      <dgm:prSet/>
      <dgm:spPr/>
      <dgm:t>
        <a:bodyPr/>
        <a:lstStyle/>
        <a:p>
          <a:endParaRPr lang="en-US"/>
        </a:p>
      </dgm:t>
    </dgm:pt>
    <dgm:pt modelId="{59F4B4F8-0029-4575-B8B1-86774C2E7F3F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Manny and Desi will film the longform and shotform content</a:t>
          </a:r>
          <a:endParaRPr lang="en-US" dirty="0"/>
        </a:p>
      </dgm:t>
    </dgm:pt>
    <dgm:pt modelId="{3A47E786-9622-42CA-9BF1-CCD64F2294DE}" type="parTrans" cxnId="{D301199B-9DF8-47F8-8C9C-B80E157A0554}">
      <dgm:prSet/>
      <dgm:spPr/>
      <dgm:t>
        <a:bodyPr/>
        <a:lstStyle/>
        <a:p>
          <a:endParaRPr lang="en-US"/>
        </a:p>
      </dgm:t>
    </dgm:pt>
    <dgm:pt modelId="{2B82E1CD-5BB2-4E16-BE3E-896F5F7E0752}" type="sibTrans" cxnId="{D301199B-9DF8-47F8-8C9C-B80E157A0554}">
      <dgm:prSet/>
      <dgm:spPr/>
      <dgm:t>
        <a:bodyPr/>
        <a:lstStyle/>
        <a:p>
          <a:endParaRPr lang="en-US"/>
        </a:p>
      </dgm:t>
    </dgm:pt>
    <dgm:pt modelId="{809A98A5-2B31-482B-B6E9-C37751E9F695}">
      <dgm:prSet phldrT="[Text]" phldr="0"/>
      <dgm:spPr>
        <a:solidFill>
          <a:srgbClr val="00B050"/>
        </a:solidFill>
      </dgm:spPr>
      <dgm:t>
        <a:bodyPr/>
        <a:lstStyle/>
        <a:p>
          <a:pPr rtl="0"/>
          <a:r>
            <a:rPr lang="en-US" dirty="0">
              <a:latin typeface="Calibri Light" panose="020F0302020204030204"/>
            </a:rPr>
            <a:t> Week of 9/22</a:t>
          </a:r>
          <a:endParaRPr lang="en-US" dirty="0"/>
        </a:p>
      </dgm:t>
    </dgm:pt>
    <dgm:pt modelId="{7F116362-1473-4617-B47C-E392C5063E0F}" type="parTrans" cxnId="{510481AF-C0AA-45A7-B53B-B96A65B53D4E}">
      <dgm:prSet/>
      <dgm:spPr/>
      <dgm:t>
        <a:bodyPr/>
        <a:lstStyle/>
        <a:p>
          <a:endParaRPr lang="en-US"/>
        </a:p>
      </dgm:t>
    </dgm:pt>
    <dgm:pt modelId="{3D556526-305E-4251-B47E-FF98D07D7A70}" type="sibTrans" cxnId="{510481AF-C0AA-45A7-B53B-B96A65B53D4E}">
      <dgm:prSet/>
      <dgm:spPr/>
      <dgm:t>
        <a:bodyPr/>
        <a:lstStyle/>
        <a:p>
          <a:endParaRPr lang="en-US"/>
        </a:p>
      </dgm:t>
    </dgm:pt>
    <dgm:pt modelId="{A710E6EF-88D1-4263-95DF-D0F668A9CDBA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"Get Ready With Me" Long Form YouTube Content released on Vogue with Manny and Desi</a:t>
          </a:r>
          <a:endParaRPr lang="en-US" dirty="0"/>
        </a:p>
      </dgm:t>
    </dgm:pt>
    <dgm:pt modelId="{271D23CD-DEC3-411D-A872-1C56FFED6944}" type="parTrans" cxnId="{C4FED2CF-4ABC-4E30-905C-39DB1C4A734D}">
      <dgm:prSet/>
      <dgm:spPr/>
      <dgm:t>
        <a:bodyPr/>
        <a:lstStyle/>
        <a:p>
          <a:endParaRPr lang="en-US"/>
        </a:p>
      </dgm:t>
    </dgm:pt>
    <dgm:pt modelId="{F67A8BAE-6E64-4CC5-9C16-F9E37B494897}" type="sibTrans" cxnId="{C4FED2CF-4ABC-4E30-905C-39DB1C4A734D}">
      <dgm:prSet/>
      <dgm:spPr/>
      <dgm:t>
        <a:bodyPr/>
        <a:lstStyle/>
        <a:p>
          <a:endParaRPr lang="en-US"/>
        </a:p>
      </dgm:t>
    </dgm:pt>
    <dgm:pt modelId="{89CB2032-C468-46FB-9AC1-AFE91C3EB7F8}">
      <dgm:prSet phldrT="[Text]" phldr="0"/>
      <dgm:spPr>
        <a:solidFill>
          <a:srgbClr val="00B050"/>
        </a:solidFill>
      </dgm:spPr>
      <dgm:t>
        <a:bodyPr/>
        <a:lstStyle/>
        <a:p>
          <a:pPr rtl="0"/>
          <a:r>
            <a:rPr lang="en-US" dirty="0">
              <a:latin typeface="Calibri Light" panose="020F0302020204030204"/>
            </a:rPr>
            <a:t>Week of 9/29</a:t>
          </a:r>
          <a:endParaRPr lang="en-US" dirty="0"/>
        </a:p>
      </dgm:t>
    </dgm:pt>
    <dgm:pt modelId="{642A815E-E6F8-4913-9062-7ED5ACE21460}" type="parTrans" cxnId="{AED7169D-AA0D-4732-8AB8-D8BFA96F4A15}">
      <dgm:prSet/>
      <dgm:spPr/>
      <dgm:t>
        <a:bodyPr/>
        <a:lstStyle/>
        <a:p>
          <a:endParaRPr lang="en-US"/>
        </a:p>
      </dgm:t>
    </dgm:pt>
    <dgm:pt modelId="{732F8671-E6E1-40B6-8B8F-2EA1904EA984}" type="sibTrans" cxnId="{AED7169D-AA0D-4732-8AB8-D8BFA96F4A15}">
      <dgm:prSet/>
      <dgm:spPr/>
      <dgm:t>
        <a:bodyPr/>
        <a:lstStyle/>
        <a:p>
          <a:endParaRPr lang="en-US"/>
        </a:p>
      </dgm:t>
    </dgm:pt>
    <dgm:pt modelId="{2C46DE76-E813-441F-9E5E-6435E6B33417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"Bloopers" video released on Vogue</a:t>
          </a:r>
          <a:endParaRPr lang="en-US" dirty="0"/>
        </a:p>
      </dgm:t>
    </dgm:pt>
    <dgm:pt modelId="{B9A3BD5A-EE40-495F-A449-29831D641E6C}" type="parTrans" cxnId="{6CFBD6E3-6AB3-4736-B836-27993103131C}">
      <dgm:prSet/>
      <dgm:spPr/>
      <dgm:t>
        <a:bodyPr/>
        <a:lstStyle/>
        <a:p>
          <a:endParaRPr lang="en-US"/>
        </a:p>
      </dgm:t>
    </dgm:pt>
    <dgm:pt modelId="{3E709DC6-ED6C-4A7E-ABB8-0B9510AE4FDF}" type="sibTrans" cxnId="{6CFBD6E3-6AB3-4736-B836-27993103131C}">
      <dgm:prSet/>
      <dgm:spPr/>
      <dgm:t>
        <a:bodyPr/>
        <a:lstStyle/>
        <a:p>
          <a:endParaRPr lang="en-US"/>
        </a:p>
      </dgm:t>
    </dgm:pt>
    <dgm:pt modelId="{91F425F9-04C4-433E-A6E1-353C01C7C7C3}">
      <dgm:prSet phldr="0"/>
      <dgm:spPr>
        <a:solidFill>
          <a:srgbClr val="00B050"/>
        </a:solidFill>
      </dgm:spPr>
      <dgm:t>
        <a:bodyPr/>
        <a:lstStyle/>
        <a:p>
          <a:pPr rtl="0"/>
          <a:r>
            <a:rPr lang="en-US" dirty="0">
              <a:latin typeface="Calibri Light" panose="020F0302020204030204"/>
            </a:rPr>
            <a:t>Week of 10/06</a:t>
          </a:r>
        </a:p>
      </dgm:t>
    </dgm:pt>
    <dgm:pt modelId="{D7BFB8C8-63B9-43B9-A906-C6DBB1CFD204}" type="parTrans" cxnId="{5EBAD423-C545-4034-A573-1705621EE0CA}">
      <dgm:prSet/>
      <dgm:spPr/>
    </dgm:pt>
    <dgm:pt modelId="{D9FF2D1F-4CDF-497D-99DA-BB83D2850F98}" type="sibTrans" cxnId="{5EBAD423-C545-4034-A573-1705621EE0CA}">
      <dgm:prSet/>
      <dgm:spPr/>
    </dgm:pt>
    <dgm:pt modelId="{F0606185-55B9-434A-8DC8-A5FE03221135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Followed by day-of-shoot Instagram feed post </a:t>
          </a:r>
        </a:p>
      </dgm:t>
    </dgm:pt>
    <dgm:pt modelId="{1AA1C003-2A32-4D52-B2D0-9717BBB00BDD}" type="parTrans" cxnId="{74E2256A-E611-4AEE-976E-7D912361EF2F}">
      <dgm:prSet/>
      <dgm:spPr/>
    </dgm:pt>
    <dgm:pt modelId="{43016348-5D9F-450E-A8E4-F12E009C86E0}" type="sibTrans" cxnId="{74E2256A-E611-4AEE-976E-7D912361EF2F}">
      <dgm:prSet/>
      <dgm:spPr/>
    </dgm:pt>
    <dgm:pt modelId="{0994B120-46B0-42A5-8016-145CFDEFA7D2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Short form teasers and selfies released on Vogue's media platforms</a:t>
          </a:r>
        </a:p>
      </dgm:t>
    </dgm:pt>
    <dgm:pt modelId="{147D1769-35F8-4F7D-BB35-BF8E8588EE26}" type="parTrans" cxnId="{F338C968-87B5-4B44-A5A1-8AA381A79F29}">
      <dgm:prSet/>
      <dgm:spPr/>
    </dgm:pt>
    <dgm:pt modelId="{73C1C3CE-D4F3-4F6B-8DD4-2DC3D0F268B6}" type="sibTrans" cxnId="{F338C968-87B5-4B44-A5A1-8AA381A79F29}">
      <dgm:prSet/>
      <dgm:spPr/>
    </dgm:pt>
    <dgm:pt modelId="{AF4BF48D-BE2F-4CB5-90EF-4E6C3CCEE64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End of flight</a:t>
          </a:r>
        </a:p>
      </dgm:t>
    </dgm:pt>
    <dgm:pt modelId="{BC1DB187-1BD0-4EF1-B095-008DB99E2237}" type="parTrans" cxnId="{B83E09AF-0E3D-4A7A-8F6F-AF40CEA1F825}">
      <dgm:prSet/>
      <dgm:spPr/>
    </dgm:pt>
    <dgm:pt modelId="{40CCF3CB-FCE3-4DDA-827B-CB9D2B53C96D}" type="sibTrans" cxnId="{B83E09AF-0E3D-4A7A-8F6F-AF40CEA1F825}">
      <dgm:prSet/>
      <dgm:spPr/>
    </dgm:pt>
    <dgm:pt modelId="{B7E0148D-EC5B-49DC-80EB-9CC81316091C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Instagram reels posted</a:t>
          </a:r>
        </a:p>
      </dgm:t>
    </dgm:pt>
    <dgm:pt modelId="{637D4327-8B1C-4CFE-AF8C-9B700CD10B05}" type="parTrans" cxnId="{1EE3EDAC-B3F0-42C8-9849-BE8C7F50DA22}">
      <dgm:prSet/>
      <dgm:spPr/>
    </dgm:pt>
    <dgm:pt modelId="{B435A739-2659-4F7F-9CFE-94CA95B8E72F}" type="sibTrans" cxnId="{1EE3EDAC-B3F0-42C8-9849-BE8C7F50DA22}">
      <dgm:prSet/>
      <dgm:spPr/>
    </dgm:pt>
    <dgm:pt modelId="{726C8370-D84D-412F-ADA0-A2EBE0078B03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Week of 10/13</a:t>
          </a:r>
          <a:endParaRPr lang="en-US" dirty="0"/>
        </a:p>
      </dgm:t>
    </dgm:pt>
    <dgm:pt modelId="{D7136822-3CDA-4EF0-A682-EFEDA4B14614}" type="parTrans" cxnId="{75CCC95D-122F-446B-9DDA-2C1E50C6D99F}">
      <dgm:prSet/>
      <dgm:spPr/>
    </dgm:pt>
    <dgm:pt modelId="{19821048-547B-4A55-86FC-C8A375907013}" type="sibTrans" cxnId="{75CCC95D-122F-446B-9DDA-2C1E50C6D99F}">
      <dgm:prSet/>
      <dgm:spPr/>
    </dgm:pt>
    <dgm:pt modelId="{0B619457-0C8B-488B-9F9D-D6651B881651}" type="pres">
      <dgm:prSet presAssocID="{B1E2D896-2EE6-4FCD-B1FE-0F44F9CF911E}" presName="Name0" presStyleCnt="0">
        <dgm:presLayoutVars>
          <dgm:animLvl val="lvl"/>
          <dgm:resizeHandles val="exact"/>
        </dgm:presLayoutVars>
      </dgm:prSet>
      <dgm:spPr/>
    </dgm:pt>
    <dgm:pt modelId="{E64A49BD-9848-4F83-BDEC-107EC56A6384}" type="pres">
      <dgm:prSet presAssocID="{45E73B4F-99A2-493F-846C-66456955BE24}" presName="composite" presStyleCnt="0"/>
      <dgm:spPr/>
    </dgm:pt>
    <dgm:pt modelId="{057B133D-B259-47D7-8176-4D61238D3E7A}" type="pres">
      <dgm:prSet presAssocID="{45E73B4F-99A2-493F-846C-66456955BE24}" presName="L" presStyleLbl="solidFgAcc1" presStyleIdx="0" presStyleCnt="5">
        <dgm:presLayoutVars>
          <dgm:chMax val="0"/>
          <dgm:chPref val="0"/>
        </dgm:presLayoutVars>
      </dgm:prSet>
      <dgm:spPr/>
    </dgm:pt>
    <dgm:pt modelId="{F0020081-525F-46D8-A777-36E0ACD36674}" type="pres">
      <dgm:prSet presAssocID="{45E73B4F-99A2-493F-846C-66456955BE24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60372643-4F70-42D3-924C-D33996897879}" type="pres">
      <dgm:prSet presAssocID="{45E73B4F-99A2-493F-846C-66456955BE24}" presName="desTx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5538AC7B-7F6D-47CE-B775-757E0C6D4681}" type="pres">
      <dgm:prSet presAssocID="{45E73B4F-99A2-493F-846C-66456955BE24}" presName="EmptyPlaceHolder" presStyleCnt="0"/>
      <dgm:spPr/>
    </dgm:pt>
    <dgm:pt modelId="{4BE98582-AF27-465A-A365-02ACDCBF9458}" type="pres">
      <dgm:prSet presAssocID="{3E4FE43A-5068-476C-B853-193B05B00745}" presName="space" presStyleCnt="0"/>
      <dgm:spPr/>
    </dgm:pt>
    <dgm:pt modelId="{ECC22C5B-8B95-4CD6-AFAA-9B21F0A3265B}" type="pres">
      <dgm:prSet presAssocID="{809A98A5-2B31-482B-B6E9-C37751E9F695}" presName="composite" presStyleCnt="0"/>
      <dgm:spPr/>
    </dgm:pt>
    <dgm:pt modelId="{44D915F8-84EC-4EA3-BD44-BF02AD49DA77}" type="pres">
      <dgm:prSet presAssocID="{809A98A5-2B31-482B-B6E9-C37751E9F695}" presName="L" presStyleLbl="solidFgAcc1" presStyleIdx="1" presStyleCnt="5">
        <dgm:presLayoutVars>
          <dgm:chMax val="0"/>
          <dgm:chPref val="0"/>
        </dgm:presLayoutVars>
      </dgm:prSet>
      <dgm:spPr/>
    </dgm:pt>
    <dgm:pt modelId="{BD47E998-F405-40D5-A424-3867F738E1A0}" type="pres">
      <dgm:prSet presAssocID="{809A98A5-2B31-482B-B6E9-C37751E9F695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3B7A7C68-D83E-43AA-8E87-BBA826994966}" type="pres">
      <dgm:prSet presAssocID="{809A98A5-2B31-482B-B6E9-C37751E9F695}" presName="desTx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D5FD57DE-8B5A-4D82-BAAC-611059F88731}" type="pres">
      <dgm:prSet presAssocID="{809A98A5-2B31-482B-B6E9-C37751E9F695}" presName="EmptyPlaceHolder" presStyleCnt="0"/>
      <dgm:spPr/>
    </dgm:pt>
    <dgm:pt modelId="{971EEAA6-D5EE-42F5-8FA9-2D23790419AF}" type="pres">
      <dgm:prSet presAssocID="{3D556526-305E-4251-B47E-FF98D07D7A70}" presName="space" presStyleCnt="0"/>
      <dgm:spPr/>
    </dgm:pt>
    <dgm:pt modelId="{2C5F9C00-B993-4A74-BBCC-55739F2DBBFA}" type="pres">
      <dgm:prSet presAssocID="{89CB2032-C468-46FB-9AC1-AFE91C3EB7F8}" presName="composite" presStyleCnt="0"/>
      <dgm:spPr/>
    </dgm:pt>
    <dgm:pt modelId="{B990082B-7EEB-44E0-AA59-B3E47131E64F}" type="pres">
      <dgm:prSet presAssocID="{89CB2032-C468-46FB-9AC1-AFE91C3EB7F8}" presName="L" presStyleLbl="solidFgAcc1" presStyleIdx="2" presStyleCnt="5">
        <dgm:presLayoutVars>
          <dgm:chMax val="0"/>
          <dgm:chPref val="0"/>
        </dgm:presLayoutVars>
      </dgm:prSet>
      <dgm:spPr/>
    </dgm:pt>
    <dgm:pt modelId="{D20F7749-E8AF-4140-B506-05D18F06CB17}" type="pres">
      <dgm:prSet presAssocID="{89CB2032-C468-46FB-9AC1-AFE91C3EB7F8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45C0A5A3-8736-4CFF-AF79-7C2B659B80CC}" type="pres">
      <dgm:prSet presAssocID="{89CB2032-C468-46FB-9AC1-AFE91C3EB7F8}" presName="desTx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E46071D5-0715-4921-B09A-D4449BAB9B72}" type="pres">
      <dgm:prSet presAssocID="{89CB2032-C468-46FB-9AC1-AFE91C3EB7F8}" presName="EmptyPlaceHolder" presStyleCnt="0"/>
      <dgm:spPr/>
    </dgm:pt>
    <dgm:pt modelId="{C8474206-7165-4103-A366-B97F643680DE}" type="pres">
      <dgm:prSet presAssocID="{732F8671-E6E1-40B6-8B8F-2EA1904EA984}" presName="space" presStyleCnt="0"/>
      <dgm:spPr/>
    </dgm:pt>
    <dgm:pt modelId="{A4662695-13DB-4CE7-9500-E10F1A70F2F9}" type="pres">
      <dgm:prSet presAssocID="{91F425F9-04C4-433E-A6E1-353C01C7C7C3}" presName="composite" presStyleCnt="0"/>
      <dgm:spPr/>
    </dgm:pt>
    <dgm:pt modelId="{30BA5054-22B1-4EC1-9847-25EB718D417C}" type="pres">
      <dgm:prSet presAssocID="{91F425F9-04C4-433E-A6E1-353C01C7C7C3}" presName="L" presStyleLbl="solidFgAcc1" presStyleIdx="3" presStyleCnt="5">
        <dgm:presLayoutVars>
          <dgm:chMax val="0"/>
          <dgm:chPref val="0"/>
        </dgm:presLayoutVars>
      </dgm:prSet>
      <dgm:spPr/>
    </dgm:pt>
    <dgm:pt modelId="{933C0A72-A79F-4A3F-94C0-1199EEE63D05}" type="pres">
      <dgm:prSet presAssocID="{91F425F9-04C4-433E-A6E1-353C01C7C7C3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3622A8E2-8274-48E0-BC83-2486F36331AD}" type="pres">
      <dgm:prSet presAssocID="{91F425F9-04C4-433E-A6E1-353C01C7C7C3}" presName="desTx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683A5F60-DB0E-4B74-AB4F-9C1C64D5DC9E}" type="pres">
      <dgm:prSet presAssocID="{91F425F9-04C4-433E-A6E1-353C01C7C7C3}" presName="EmptyPlaceHolder" presStyleCnt="0"/>
      <dgm:spPr/>
    </dgm:pt>
    <dgm:pt modelId="{3A6FEFB3-5EFA-4B61-B6FF-B8C584A08731}" type="pres">
      <dgm:prSet presAssocID="{D9FF2D1F-4CDF-497D-99DA-BB83D2850F98}" presName="space" presStyleCnt="0"/>
      <dgm:spPr/>
    </dgm:pt>
    <dgm:pt modelId="{66AAE28F-BC4A-4F28-9E7F-E1AAD25B074D}" type="pres">
      <dgm:prSet presAssocID="{726C8370-D84D-412F-ADA0-A2EBE0078B03}" presName="composite" presStyleCnt="0"/>
      <dgm:spPr/>
    </dgm:pt>
    <dgm:pt modelId="{ACC5F7DA-3E29-4B06-BF44-BC0CA40B5D5A}" type="pres">
      <dgm:prSet presAssocID="{726C8370-D84D-412F-ADA0-A2EBE0078B03}" presName="L" presStyleLbl="solidFgAcc1" presStyleIdx="4" presStyleCnt="5">
        <dgm:presLayoutVars>
          <dgm:chMax val="0"/>
          <dgm:chPref val="0"/>
        </dgm:presLayoutVars>
      </dgm:prSet>
      <dgm:spPr/>
    </dgm:pt>
    <dgm:pt modelId="{68ADC18E-A1EB-4946-BF81-1BD564E57B05}" type="pres">
      <dgm:prSet presAssocID="{726C8370-D84D-412F-ADA0-A2EBE0078B03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190C03A7-26F7-41F9-B628-401E53F08E12}" type="pres">
      <dgm:prSet presAssocID="{726C8370-D84D-412F-ADA0-A2EBE0078B03}" presName="desTx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C76765DC-7317-4FD1-B82A-D67000062DC5}" type="pres">
      <dgm:prSet presAssocID="{726C8370-D84D-412F-ADA0-A2EBE0078B03}" presName="EmptyPlaceHolder" presStyleCnt="0"/>
      <dgm:spPr/>
    </dgm:pt>
  </dgm:ptLst>
  <dgm:cxnLst>
    <dgm:cxn modelId="{7CA06E03-3872-4F5A-95FA-46C2576A4DAC}" type="presOf" srcId="{2C46DE76-E813-441F-9E5E-6435E6B33417}" destId="{45C0A5A3-8736-4CFF-AF79-7C2B659B80CC}" srcOrd="0" destOrd="0" presId="urn:microsoft.com/office/officeart/2016/7/layout/AccentHomeChevronProcess"/>
    <dgm:cxn modelId="{12996018-C8F0-4C09-B4EE-CD9456771879}" type="presOf" srcId="{B1E2D896-2EE6-4FCD-B1FE-0F44F9CF911E}" destId="{0B619457-0C8B-488B-9F9D-D6651B881651}" srcOrd="0" destOrd="0" presId="urn:microsoft.com/office/officeart/2016/7/layout/AccentHomeChevronProcess"/>
    <dgm:cxn modelId="{5EBAD423-C545-4034-A573-1705621EE0CA}" srcId="{B1E2D896-2EE6-4FCD-B1FE-0F44F9CF911E}" destId="{91F425F9-04C4-433E-A6E1-353C01C7C7C3}" srcOrd="3" destOrd="0" parTransId="{D7BFB8C8-63B9-43B9-A906-C6DBB1CFD204}" sibTransId="{D9FF2D1F-4CDF-497D-99DA-BB83D2850F98}"/>
    <dgm:cxn modelId="{75CCC95D-122F-446B-9DDA-2C1E50C6D99F}" srcId="{B1E2D896-2EE6-4FCD-B1FE-0F44F9CF911E}" destId="{726C8370-D84D-412F-ADA0-A2EBE0078B03}" srcOrd="4" destOrd="0" parTransId="{D7136822-3CDA-4EF0-A682-EFEDA4B14614}" sibTransId="{19821048-547B-4A55-86FC-C8A375907013}"/>
    <dgm:cxn modelId="{F338C968-87B5-4B44-A5A1-8AA381A79F29}" srcId="{45E73B4F-99A2-493F-846C-66456955BE24}" destId="{0994B120-46B0-42A5-8016-145CFDEFA7D2}" srcOrd="1" destOrd="0" parTransId="{147D1769-35F8-4F7D-BB35-BF8E8588EE26}" sibTransId="{73C1C3CE-D4F3-4F6B-8DD4-2DC3D0F268B6}"/>
    <dgm:cxn modelId="{A101256A-AE2E-425B-9824-F0346A9A43FF}" type="presOf" srcId="{A710E6EF-88D1-4263-95DF-D0F668A9CDBA}" destId="{3B7A7C68-D83E-43AA-8E87-BBA826994966}" srcOrd="0" destOrd="0" presId="urn:microsoft.com/office/officeart/2016/7/layout/AccentHomeChevronProcess"/>
    <dgm:cxn modelId="{74E2256A-E611-4AEE-976E-7D912361EF2F}" srcId="{809A98A5-2B31-482B-B6E9-C37751E9F695}" destId="{F0606185-55B9-434A-8DC8-A5FE03221135}" srcOrd="1" destOrd="0" parTransId="{1AA1C003-2A32-4D52-B2D0-9717BBB00BDD}" sibTransId="{43016348-5D9F-450E-A8E4-F12E009C86E0}"/>
    <dgm:cxn modelId="{EC490A4B-1414-4E66-AFC1-939A8D2CF59F}" type="presOf" srcId="{89CB2032-C468-46FB-9AC1-AFE91C3EB7F8}" destId="{D20F7749-E8AF-4140-B506-05D18F06CB17}" srcOrd="0" destOrd="0" presId="urn:microsoft.com/office/officeart/2016/7/layout/AccentHomeChevronProcess"/>
    <dgm:cxn modelId="{CA3CC96B-7EC3-4B95-98BB-21FD6B159418}" type="presOf" srcId="{AF4BF48D-BE2F-4CB5-90EF-4E6C3CCEE640}" destId="{190C03A7-26F7-41F9-B628-401E53F08E12}" srcOrd="0" destOrd="0" presId="urn:microsoft.com/office/officeart/2016/7/layout/AccentHomeChevronProcess"/>
    <dgm:cxn modelId="{1E152570-EE65-4E58-8099-17333255F871}" type="presOf" srcId="{B7E0148D-EC5B-49DC-80EB-9CC81316091C}" destId="{3622A8E2-8274-48E0-BC83-2486F36331AD}" srcOrd="0" destOrd="0" presId="urn:microsoft.com/office/officeart/2016/7/layout/AccentHomeChevronProcess"/>
    <dgm:cxn modelId="{98098C8D-DC07-4981-BF4C-C1996530CF4F}" type="presOf" srcId="{726C8370-D84D-412F-ADA0-A2EBE0078B03}" destId="{68ADC18E-A1EB-4946-BF81-1BD564E57B05}" srcOrd="0" destOrd="0" presId="urn:microsoft.com/office/officeart/2016/7/layout/AccentHomeChevronProcess"/>
    <dgm:cxn modelId="{D301199B-9DF8-47F8-8C9C-B80E157A0554}" srcId="{45E73B4F-99A2-493F-846C-66456955BE24}" destId="{59F4B4F8-0029-4575-B8B1-86774C2E7F3F}" srcOrd="0" destOrd="0" parTransId="{3A47E786-9622-42CA-9BF1-CCD64F2294DE}" sibTransId="{2B82E1CD-5BB2-4E16-BE3E-896F5F7E0752}"/>
    <dgm:cxn modelId="{AED7169D-AA0D-4732-8AB8-D8BFA96F4A15}" srcId="{B1E2D896-2EE6-4FCD-B1FE-0F44F9CF911E}" destId="{89CB2032-C468-46FB-9AC1-AFE91C3EB7F8}" srcOrd="2" destOrd="0" parTransId="{642A815E-E6F8-4913-9062-7ED5ACE21460}" sibTransId="{732F8671-E6E1-40B6-8B8F-2EA1904EA984}"/>
    <dgm:cxn modelId="{1E599DA6-8E2F-47E2-9A5B-F3DB701C0568}" type="presOf" srcId="{0994B120-46B0-42A5-8016-145CFDEFA7D2}" destId="{60372643-4F70-42D3-924C-D33996897879}" srcOrd="0" destOrd="1" presId="urn:microsoft.com/office/officeart/2016/7/layout/AccentHomeChevronProcess"/>
    <dgm:cxn modelId="{5E1E47AA-30FE-4C91-A4A5-7FD1E58229F8}" type="presOf" srcId="{59F4B4F8-0029-4575-B8B1-86774C2E7F3F}" destId="{60372643-4F70-42D3-924C-D33996897879}" srcOrd="0" destOrd="0" presId="urn:microsoft.com/office/officeart/2016/7/layout/AccentHomeChevronProcess"/>
    <dgm:cxn modelId="{1EE3EDAC-B3F0-42C8-9849-BE8C7F50DA22}" srcId="{91F425F9-04C4-433E-A6E1-353C01C7C7C3}" destId="{B7E0148D-EC5B-49DC-80EB-9CC81316091C}" srcOrd="0" destOrd="0" parTransId="{637D4327-8B1C-4CFE-AF8C-9B700CD10B05}" sibTransId="{B435A739-2659-4F7F-9CFE-94CA95B8E72F}"/>
    <dgm:cxn modelId="{B83E09AF-0E3D-4A7A-8F6F-AF40CEA1F825}" srcId="{726C8370-D84D-412F-ADA0-A2EBE0078B03}" destId="{AF4BF48D-BE2F-4CB5-90EF-4E6C3CCEE640}" srcOrd="0" destOrd="0" parTransId="{BC1DB187-1BD0-4EF1-B095-008DB99E2237}" sibTransId="{40CCF3CB-FCE3-4DDA-827B-CB9D2B53C96D}"/>
    <dgm:cxn modelId="{510481AF-C0AA-45A7-B53B-B96A65B53D4E}" srcId="{B1E2D896-2EE6-4FCD-B1FE-0F44F9CF911E}" destId="{809A98A5-2B31-482B-B6E9-C37751E9F695}" srcOrd="1" destOrd="0" parTransId="{7F116362-1473-4617-B47C-E392C5063E0F}" sibTransId="{3D556526-305E-4251-B47E-FF98D07D7A70}"/>
    <dgm:cxn modelId="{3A3C9EB0-7EF6-42EE-9CBE-1B03020212F6}" type="presOf" srcId="{91F425F9-04C4-433E-A6E1-353C01C7C7C3}" destId="{933C0A72-A79F-4A3F-94C0-1199EEE63D05}" srcOrd="0" destOrd="0" presId="urn:microsoft.com/office/officeart/2016/7/layout/AccentHomeChevronProcess"/>
    <dgm:cxn modelId="{34931EBA-E408-46F1-9174-F54455DBB599}" type="presOf" srcId="{F0606185-55B9-434A-8DC8-A5FE03221135}" destId="{3B7A7C68-D83E-43AA-8E87-BBA826994966}" srcOrd="0" destOrd="1" presId="urn:microsoft.com/office/officeart/2016/7/layout/AccentHomeChevronProcess"/>
    <dgm:cxn modelId="{3DB7B5BE-1085-41E5-AD4D-3BCFA10B0038}" type="presOf" srcId="{809A98A5-2B31-482B-B6E9-C37751E9F695}" destId="{BD47E998-F405-40D5-A424-3867F738E1A0}" srcOrd="0" destOrd="0" presId="urn:microsoft.com/office/officeart/2016/7/layout/AccentHomeChevronProcess"/>
    <dgm:cxn modelId="{C4FED2CF-4ABC-4E30-905C-39DB1C4A734D}" srcId="{809A98A5-2B31-482B-B6E9-C37751E9F695}" destId="{A710E6EF-88D1-4263-95DF-D0F668A9CDBA}" srcOrd="0" destOrd="0" parTransId="{271D23CD-DEC3-411D-A872-1C56FFED6944}" sibTransId="{F67A8BAE-6E64-4CC5-9C16-F9E37B494897}"/>
    <dgm:cxn modelId="{090E75D0-97FE-4C7E-853B-0A56295FBAEC}" type="presOf" srcId="{45E73B4F-99A2-493F-846C-66456955BE24}" destId="{F0020081-525F-46D8-A777-36E0ACD36674}" srcOrd="0" destOrd="0" presId="urn:microsoft.com/office/officeart/2016/7/layout/AccentHomeChevronProcess"/>
    <dgm:cxn modelId="{6CFBD6E3-6AB3-4736-B836-27993103131C}" srcId="{89CB2032-C468-46FB-9AC1-AFE91C3EB7F8}" destId="{2C46DE76-E813-441F-9E5E-6435E6B33417}" srcOrd="0" destOrd="0" parTransId="{B9A3BD5A-EE40-495F-A449-29831D641E6C}" sibTransId="{3E709DC6-ED6C-4A7E-ABB8-0B9510AE4FDF}"/>
    <dgm:cxn modelId="{627447F3-BB7B-48ED-ADE9-6CCAFB1544D3}" srcId="{B1E2D896-2EE6-4FCD-B1FE-0F44F9CF911E}" destId="{45E73B4F-99A2-493F-846C-66456955BE24}" srcOrd="0" destOrd="0" parTransId="{37E93AA9-F7C9-4B08-AE80-44F4B8EA007D}" sibTransId="{3E4FE43A-5068-476C-B853-193B05B00745}"/>
    <dgm:cxn modelId="{8398DD38-3F4A-4C75-BB17-AE50C370D065}" type="presParOf" srcId="{0B619457-0C8B-488B-9F9D-D6651B881651}" destId="{E64A49BD-9848-4F83-BDEC-107EC56A6384}" srcOrd="0" destOrd="0" presId="urn:microsoft.com/office/officeart/2016/7/layout/AccentHomeChevronProcess"/>
    <dgm:cxn modelId="{8204F1BB-E6C7-458D-BA2F-0552074E4D53}" type="presParOf" srcId="{E64A49BD-9848-4F83-BDEC-107EC56A6384}" destId="{057B133D-B259-47D7-8176-4D61238D3E7A}" srcOrd="0" destOrd="0" presId="urn:microsoft.com/office/officeart/2016/7/layout/AccentHomeChevronProcess"/>
    <dgm:cxn modelId="{37726854-CDA5-4B80-A02C-17D725E30238}" type="presParOf" srcId="{E64A49BD-9848-4F83-BDEC-107EC56A6384}" destId="{F0020081-525F-46D8-A777-36E0ACD36674}" srcOrd="1" destOrd="0" presId="urn:microsoft.com/office/officeart/2016/7/layout/AccentHomeChevronProcess"/>
    <dgm:cxn modelId="{C64CE9F5-C03D-44AF-BE0D-91C8D6238AFF}" type="presParOf" srcId="{E64A49BD-9848-4F83-BDEC-107EC56A6384}" destId="{60372643-4F70-42D3-924C-D33996897879}" srcOrd="2" destOrd="0" presId="urn:microsoft.com/office/officeart/2016/7/layout/AccentHomeChevronProcess"/>
    <dgm:cxn modelId="{87F62256-B9EC-4E40-9FA2-E0D04A31EBDA}" type="presParOf" srcId="{E64A49BD-9848-4F83-BDEC-107EC56A6384}" destId="{5538AC7B-7F6D-47CE-B775-757E0C6D4681}" srcOrd="3" destOrd="0" presId="urn:microsoft.com/office/officeart/2016/7/layout/AccentHomeChevronProcess"/>
    <dgm:cxn modelId="{ECC6249B-D02C-4D5C-B7DA-AAED31EF62DC}" type="presParOf" srcId="{0B619457-0C8B-488B-9F9D-D6651B881651}" destId="{4BE98582-AF27-465A-A365-02ACDCBF9458}" srcOrd="1" destOrd="0" presId="urn:microsoft.com/office/officeart/2016/7/layout/AccentHomeChevronProcess"/>
    <dgm:cxn modelId="{3CE88D3F-ACA6-4C71-9E6F-577FBA15F90D}" type="presParOf" srcId="{0B619457-0C8B-488B-9F9D-D6651B881651}" destId="{ECC22C5B-8B95-4CD6-AFAA-9B21F0A3265B}" srcOrd="2" destOrd="0" presId="urn:microsoft.com/office/officeart/2016/7/layout/AccentHomeChevronProcess"/>
    <dgm:cxn modelId="{880EA586-7DE6-4D80-9623-8555C3A28106}" type="presParOf" srcId="{ECC22C5B-8B95-4CD6-AFAA-9B21F0A3265B}" destId="{44D915F8-84EC-4EA3-BD44-BF02AD49DA77}" srcOrd="0" destOrd="0" presId="urn:microsoft.com/office/officeart/2016/7/layout/AccentHomeChevronProcess"/>
    <dgm:cxn modelId="{5A5A5497-B20A-4450-9656-01472B132881}" type="presParOf" srcId="{ECC22C5B-8B95-4CD6-AFAA-9B21F0A3265B}" destId="{BD47E998-F405-40D5-A424-3867F738E1A0}" srcOrd="1" destOrd="0" presId="urn:microsoft.com/office/officeart/2016/7/layout/AccentHomeChevronProcess"/>
    <dgm:cxn modelId="{1649F402-50E1-4A15-A081-50C7C70D5CB1}" type="presParOf" srcId="{ECC22C5B-8B95-4CD6-AFAA-9B21F0A3265B}" destId="{3B7A7C68-D83E-43AA-8E87-BBA826994966}" srcOrd="2" destOrd="0" presId="urn:microsoft.com/office/officeart/2016/7/layout/AccentHomeChevronProcess"/>
    <dgm:cxn modelId="{A4DC6A33-CF5E-4769-941F-C313335F7654}" type="presParOf" srcId="{ECC22C5B-8B95-4CD6-AFAA-9B21F0A3265B}" destId="{D5FD57DE-8B5A-4D82-BAAC-611059F88731}" srcOrd="3" destOrd="0" presId="urn:microsoft.com/office/officeart/2016/7/layout/AccentHomeChevronProcess"/>
    <dgm:cxn modelId="{1072D1B9-E1D6-4891-A324-8C70D1F54357}" type="presParOf" srcId="{0B619457-0C8B-488B-9F9D-D6651B881651}" destId="{971EEAA6-D5EE-42F5-8FA9-2D23790419AF}" srcOrd="3" destOrd="0" presId="urn:microsoft.com/office/officeart/2016/7/layout/AccentHomeChevronProcess"/>
    <dgm:cxn modelId="{A4C9C62C-1030-4F70-AE28-24EBC5FFAB73}" type="presParOf" srcId="{0B619457-0C8B-488B-9F9D-D6651B881651}" destId="{2C5F9C00-B993-4A74-BBCC-55739F2DBBFA}" srcOrd="4" destOrd="0" presId="urn:microsoft.com/office/officeart/2016/7/layout/AccentHomeChevronProcess"/>
    <dgm:cxn modelId="{58696D8B-0358-40B6-894C-788989115C96}" type="presParOf" srcId="{2C5F9C00-B993-4A74-BBCC-55739F2DBBFA}" destId="{B990082B-7EEB-44E0-AA59-B3E47131E64F}" srcOrd="0" destOrd="0" presId="urn:microsoft.com/office/officeart/2016/7/layout/AccentHomeChevronProcess"/>
    <dgm:cxn modelId="{D5B6B954-B3CF-491C-82AB-7EE0AE48A3E8}" type="presParOf" srcId="{2C5F9C00-B993-4A74-BBCC-55739F2DBBFA}" destId="{D20F7749-E8AF-4140-B506-05D18F06CB17}" srcOrd="1" destOrd="0" presId="urn:microsoft.com/office/officeart/2016/7/layout/AccentHomeChevronProcess"/>
    <dgm:cxn modelId="{DF87F397-4F14-4ACC-8C99-0F5CA1E73338}" type="presParOf" srcId="{2C5F9C00-B993-4A74-BBCC-55739F2DBBFA}" destId="{45C0A5A3-8736-4CFF-AF79-7C2B659B80CC}" srcOrd="2" destOrd="0" presId="urn:microsoft.com/office/officeart/2016/7/layout/AccentHomeChevronProcess"/>
    <dgm:cxn modelId="{D287E45B-FA8A-4223-A568-4D2AC4782B76}" type="presParOf" srcId="{2C5F9C00-B993-4A74-BBCC-55739F2DBBFA}" destId="{E46071D5-0715-4921-B09A-D4449BAB9B72}" srcOrd="3" destOrd="0" presId="urn:microsoft.com/office/officeart/2016/7/layout/AccentHomeChevronProcess"/>
    <dgm:cxn modelId="{D2E5C811-71A8-4920-BE7D-EA825DBD34B2}" type="presParOf" srcId="{0B619457-0C8B-488B-9F9D-D6651B881651}" destId="{C8474206-7165-4103-A366-B97F643680DE}" srcOrd="5" destOrd="0" presId="urn:microsoft.com/office/officeart/2016/7/layout/AccentHomeChevronProcess"/>
    <dgm:cxn modelId="{8E5FC716-4898-4DB7-B59E-378807EDB570}" type="presParOf" srcId="{0B619457-0C8B-488B-9F9D-D6651B881651}" destId="{A4662695-13DB-4CE7-9500-E10F1A70F2F9}" srcOrd="6" destOrd="0" presId="urn:microsoft.com/office/officeart/2016/7/layout/AccentHomeChevronProcess"/>
    <dgm:cxn modelId="{53862104-E8E4-4225-A7A5-7D04CE9D04F7}" type="presParOf" srcId="{A4662695-13DB-4CE7-9500-E10F1A70F2F9}" destId="{30BA5054-22B1-4EC1-9847-25EB718D417C}" srcOrd="0" destOrd="0" presId="urn:microsoft.com/office/officeart/2016/7/layout/AccentHomeChevronProcess"/>
    <dgm:cxn modelId="{E21D37F3-BCD2-494F-B09B-107DE2A0070B}" type="presParOf" srcId="{A4662695-13DB-4CE7-9500-E10F1A70F2F9}" destId="{933C0A72-A79F-4A3F-94C0-1199EEE63D05}" srcOrd="1" destOrd="0" presId="urn:microsoft.com/office/officeart/2016/7/layout/AccentHomeChevronProcess"/>
    <dgm:cxn modelId="{C50ADBF6-F93B-402E-88C7-3C501A94A306}" type="presParOf" srcId="{A4662695-13DB-4CE7-9500-E10F1A70F2F9}" destId="{3622A8E2-8274-48E0-BC83-2486F36331AD}" srcOrd="2" destOrd="0" presId="urn:microsoft.com/office/officeart/2016/7/layout/AccentHomeChevronProcess"/>
    <dgm:cxn modelId="{FA101320-ABAA-4321-A908-59D7F748F2A5}" type="presParOf" srcId="{A4662695-13DB-4CE7-9500-E10F1A70F2F9}" destId="{683A5F60-DB0E-4B74-AB4F-9C1C64D5DC9E}" srcOrd="3" destOrd="0" presId="urn:microsoft.com/office/officeart/2016/7/layout/AccentHomeChevronProcess"/>
    <dgm:cxn modelId="{F01188FE-BC3F-4EE8-8CDF-F506E2E86E52}" type="presParOf" srcId="{0B619457-0C8B-488B-9F9D-D6651B881651}" destId="{3A6FEFB3-5EFA-4B61-B6FF-B8C584A08731}" srcOrd="7" destOrd="0" presId="urn:microsoft.com/office/officeart/2016/7/layout/AccentHomeChevronProcess"/>
    <dgm:cxn modelId="{56F52B99-B922-45A8-8DB5-FE1CCA92C80A}" type="presParOf" srcId="{0B619457-0C8B-488B-9F9D-D6651B881651}" destId="{66AAE28F-BC4A-4F28-9E7F-E1AAD25B074D}" srcOrd="8" destOrd="0" presId="urn:microsoft.com/office/officeart/2016/7/layout/AccentHomeChevronProcess"/>
    <dgm:cxn modelId="{1F927BD0-4C20-40D1-BD6B-AC537F88554C}" type="presParOf" srcId="{66AAE28F-BC4A-4F28-9E7F-E1AAD25B074D}" destId="{ACC5F7DA-3E29-4B06-BF44-BC0CA40B5D5A}" srcOrd="0" destOrd="0" presId="urn:microsoft.com/office/officeart/2016/7/layout/AccentHomeChevronProcess"/>
    <dgm:cxn modelId="{1583F646-E2F3-46E3-AF88-9669166201BC}" type="presParOf" srcId="{66AAE28F-BC4A-4F28-9E7F-E1AAD25B074D}" destId="{68ADC18E-A1EB-4946-BF81-1BD564E57B05}" srcOrd="1" destOrd="0" presId="urn:microsoft.com/office/officeart/2016/7/layout/AccentHomeChevronProcess"/>
    <dgm:cxn modelId="{49DAA80D-50D4-45C8-A223-451A2E518ED3}" type="presParOf" srcId="{66AAE28F-BC4A-4F28-9E7F-E1AAD25B074D}" destId="{190C03A7-26F7-41F9-B628-401E53F08E12}" srcOrd="2" destOrd="0" presId="urn:microsoft.com/office/officeart/2016/7/layout/AccentHomeChevronProcess"/>
    <dgm:cxn modelId="{8858FE17-7842-4DBE-834B-537866F320CD}" type="presParOf" srcId="{66AAE28F-BC4A-4F28-9E7F-E1AAD25B074D}" destId="{C76765DC-7317-4FD1-B82A-D67000062DC5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B133D-B259-47D7-8176-4D61238D3E7A}">
      <dsp:nvSpPr>
        <dsp:cNvPr id="0" name=""/>
        <dsp:cNvSpPr/>
      </dsp:nvSpPr>
      <dsp:spPr>
        <a:xfrm rot="5400000">
          <a:off x="-1156685" y="2309419"/>
          <a:ext cx="2572820" cy="240934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20081-525F-46D8-A777-36E0ACD36674}">
      <dsp:nvSpPr>
        <dsp:cNvPr id="0" name=""/>
        <dsp:cNvSpPr/>
      </dsp:nvSpPr>
      <dsp:spPr>
        <a:xfrm>
          <a:off x="9257" y="3716296"/>
          <a:ext cx="3011681" cy="857607"/>
        </a:xfrm>
        <a:prstGeom prst="homePlate">
          <a:avLst>
            <a:gd name="adj" fmla="val 25000"/>
          </a:avLst>
        </a:prstGeom>
        <a:solidFill>
          <a:srgbClr val="00B050"/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 Week of 9/15</a:t>
          </a:r>
          <a:endParaRPr lang="en-US" sz="2000" kern="1200" dirty="0"/>
        </a:p>
      </dsp:txBody>
      <dsp:txXfrm>
        <a:off x="9257" y="3716296"/>
        <a:ext cx="2904480" cy="857607"/>
      </dsp:txXfrm>
    </dsp:sp>
    <dsp:sp modelId="{60372643-4F70-42D3-924C-D33996897879}">
      <dsp:nvSpPr>
        <dsp:cNvPr id="0" name=""/>
        <dsp:cNvSpPr/>
      </dsp:nvSpPr>
      <dsp:spPr>
        <a:xfrm>
          <a:off x="250192" y="1288036"/>
          <a:ext cx="2445485" cy="2283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Mamajuana and Chicha Drink is introduced at both stadiums</a:t>
          </a:r>
          <a:endParaRPr lang="en-US" sz="1500" kern="1200" dirty="0"/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Short form teaser released on Instagram for Hanser Alberto's long form </a:t>
          </a:r>
          <a:r>
            <a:rPr lang="en-US" sz="1500" kern="1200" dirty="0" err="1">
              <a:latin typeface="Calibri Light" panose="020F0302020204030204"/>
            </a:rPr>
            <a:t>Youtube</a:t>
          </a:r>
          <a:r>
            <a:rPr lang="en-US" sz="1500" kern="1200" dirty="0">
              <a:latin typeface="Calibri Light" panose="020F0302020204030204"/>
            </a:rPr>
            <a:t> Video </a:t>
          </a:r>
        </a:p>
      </dsp:txBody>
      <dsp:txXfrm>
        <a:off x="250192" y="1288036"/>
        <a:ext cx="2445485" cy="2283699"/>
      </dsp:txXfrm>
    </dsp:sp>
    <dsp:sp modelId="{44D915F8-84EC-4EA3-BD44-BF02AD49DA77}">
      <dsp:nvSpPr>
        <dsp:cNvPr id="0" name=""/>
        <dsp:cNvSpPr/>
      </dsp:nvSpPr>
      <dsp:spPr>
        <a:xfrm rot="5400000">
          <a:off x="1734529" y="2309419"/>
          <a:ext cx="2572820" cy="240934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84212"/>
              <a:satOff val="-8053"/>
              <a:lumOff val="21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7E998-F405-40D5-A424-3867F738E1A0}">
      <dsp:nvSpPr>
        <dsp:cNvPr id="0" name=""/>
        <dsp:cNvSpPr/>
      </dsp:nvSpPr>
      <dsp:spPr>
        <a:xfrm>
          <a:off x="2900472" y="3716296"/>
          <a:ext cx="3011681" cy="857607"/>
        </a:xfrm>
        <a:prstGeom prst="chevron">
          <a:avLst>
            <a:gd name="adj" fmla="val 25000"/>
          </a:avLst>
        </a:prstGeom>
        <a:solidFill>
          <a:srgbClr val="00B050"/>
        </a:solidFill>
        <a:ln w="12700" cap="flat" cmpd="sng" algn="ctr">
          <a:solidFill>
            <a:schemeClr val="accent6">
              <a:shade val="50000"/>
              <a:hueOff val="184212"/>
              <a:satOff val="-8053"/>
              <a:lumOff val="21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 Week of 9/22</a:t>
          </a:r>
          <a:endParaRPr lang="en-US" sz="2000" kern="1200" dirty="0"/>
        </a:p>
      </dsp:txBody>
      <dsp:txXfrm>
        <a:off x="3114874" y="3716296"/>
        <a:ext cx="2582877" cy="857607"/>
      </dsp:txXfrm>
    </dsp:sp>
    <dsp:sp modelId="{3B7A7C68-D83E-43AA-8E87-BBA826994966}">
      <dsp:nvSpPr>
        <dsp:cNvPr id="0" name=""/>
        <dsp:cNvSpPr/>
      </dsp:nvSpPr>
      <dsp:spPr>
        <a:xfrm>
          <a:off x="3141407" y="1288036"/>
          <a:ext cx="2445485" cy="1866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Whistle Long Form YouTube Content Released with Hanser Alberto</a:t>
          </a:r>
          <a:endParaRPr lang="en-US" sz="1500" kern="1200" dirty="0"/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Short Form </a:t>
          </a:r>
          <a:r>
            <a:rPr lang="en-US" sz="1500" kern="1200" dirty="0" err="1">
              <a:latin typeface="Calibri Light" panose="020F0302020204030204"/>
            </a:rPr>
            <a:t>TikToks</a:t>
          </a:r>
          <a:r>
            <a:rPr lang="en-US" sz="1500" kern="1200" dirty="0">
              <a:latin typeface="Calibri Light" panose="020F0302020204030204"/>
            </a:rPr>
            <a:t>, Instagram on Jack Daniels Socials about Hanser Alberto's interview + drink at Dodger Stadium </a:t>
          </a:r>
        </a:p>
      </dsp:txBody>
      <dsp:txXfrm>
        <a:off x="3141407" y="1288036"/>
        <a:ext cx="2445485" cy="1866475"/>
      </dsp:txXfrm>
    </dsp:sp>
    <dsp:sp modelId="{B990082B-7EEB-44E0-AA59-B3E47131E64F}">
      <dsp:nvSpPr>
        <dsp:cNvPr id="0" name=""/>
        <dsp:cNvSpPr/>
      </dsp:nvSpPr>
      <dsp:spPr>
        <a:xfrm rot="5400000">
          <a:off x="4625744" y="2309419"/>
          <a:ext cx="2572820" cy="240934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368424"/>
              <a:satOff val="-16105"/>
              <a:lumOff val="43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F7749-E8AF-4140-B506-05D18F06CB17}">
      <dsp:nvSpPr>
        <dsp:cNvPr id="0" name=""/>
        <dsp:cNvSpPr/>
      </dsp:nvSpPr>
      <dsp:spPr>
        <a:xfrm>
          <a:off x="5791687" y="3716296"/>
          <a:ext cx="3011681" cy="857607"/>
        </a:xfrm>
        <a:prstGeom prst="chevron">
          <a:avLst>
            <a:gd name="adj" fmla="val 25000"/>
          </a:avLst>
        </a:prstGeom>
        <a:solidFill>
          <a:srgbClr val="00B050"/>
        </a:solidFill>
        <a:ln w="12700" cap="flat" cmpd="sng" algn="ctr">
          <a:solidFill>
            <a:schemeClr val="accent6">
              <a:shade val="50000"/>
              <a:hueOff val="368424"/>
              <a:satOff val="-16105"/>
              <a:lumOff val="43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Week of 9/29</a:t>
          </a:r>
          <a:endParaRPr lang="en-US" sz="2000" kern="1200" dirty="0"/>
        </a:p>
      </dsp:txBody>
      <dsp:txXfrm>
        <a:off x="6006089" y="3716296"/>
        <a:ext cx="2582877" cy="857607"/>
      </dsp:txXfrm>
    </dsp:sp>
    <dsp:sp modelId="{45C0A5A3-8736-4CFF-AF79-7C2B659B80CC}">
      <dsp:nvSpPr>
        <dsp:cNvPr id="0" name=""/>
        <dsp:cNvSpPr/>
      </dsp:nvSpPr>
      <dsp:spPr>
        <a:xfrm>
          <a:off x="6032621" y="1288036"/>
          <a:ext cx="2445485" cy="1866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Teaser Posts for Pablo Lopez's Long Form YouTube Video on Instagram and TikTok are released on Jack Daniels Socials </a:t>
          </a:r>
          <a:endParaRPr lang="en-US" sz="1500" kern="1200" dirty="0"/>
        </a:p>
      </dsp:txBody>
      <dsp:txXfrm>
        <a:off x="6032621" y="1288036"/>
        <a:ext cx="2445485" cy="1866475"/>
      </dsp:txXfrm>
    </dsp:sp>
    <dsp:sp modelId="{30BA5054-22B1-4EC1-9847-25EB718D417C}">
      <dsp:nvSpPr>
        <dsp:cNvPr id="0" name=""/>
        <dsp:cNvSpPr/>
      </dsp:nvSpPr>
      <dsp:spPr>
        <a:xfrm rot="5400000">
          <a:off x="7516958" y="2309419"/>
          <a:ext cx="2572820" cy="240934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84212"/>
              <a:satOff val="-8053"/>
              <a:lumOff val="21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C0A72-A79F-4A3F-94C0-1199EEE63D05}">
      <dsp:nvSpPr>
        <dsp:cNvPr id="0" name=""/>
        <dsp:cNvSpPr/>
      </dsp:nvSpPr>
      <dsp:spPr>
        <a:xfrm>
          <a:off x="8682902" y="3716296"/>
          <a:ext cx="3011681" cy="857607"/>
        </a:xfrm>
        <a:prstGeom prst="chevron">
          <a:avLst>
            <a:gd name="adj" fmla="val 25000"/>
          </a:avLst>
        </a:prstGeom>
        <a:solidFill>
          <a:srgbClr val="00B050"/>
        </a:solidFill>
        <a:ln w="12700" cap="flat" cmpd="sng" algn="ctr">
          <a:solidFill>
            <a:schemeClr val="accent6">
              <a:shade val="50000"/>
              <a:hueOff val="184212"/>
              <a:satOff val="-8053"/>
              <a:lumOff val="21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Week of 10/06</a:t>
          </a:r>
        </a:p>
      </dsp:txBody>
      <dsp:txXfrm>
        <a:off x="8897304" y="3716296"/>
        <a:ext cx="2582877" cy="857607"/>
      </dsp:txXfrm>
    </dsp:sp>
    <dsp:sp modelId="{3622A8E2-8274-48E0-BC83-2486F36331AD}">
      <dsp:nvSpPr>
        <dsp:cNvPr id="0" name=""/>
        <dsp:cNvSpPr/>
      </dsp:nvSpPr>
      <dsp:spPr>
        <a:xfrm>
          <a:off x="8923836" y="1288036"/>
          <a:ext cx="2445485" cy="1866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Whistle Long Form Content Released with Pablo Lopez 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Short Form </a:t>
          </a:r>
          <a:r>
            <a:rPr lang="en-US" sz="1500" kern="1200" dirty="0" err="1">
              <a:latin typeface="Calibri Light" panose="020F0302020204030204"/>
            </a:rPr>
            <a:t>TikToks</a:t>
          </a:r>
          <a:r>
            <a:rPr lang="en-US" sz="1500" kern="1200" dirty="0">
              <a:latin typeface="Calibri Light" panose="020F0302020204030204"/>
            </a:rPr>
            <a:t>, Instagram about Pablo Lopez's drink released throughout the week on Jack Daniel Socials </a:t>
          </a:r>
        </a:p>
      </dsp:txBody>
      <dsp:txXfrm>
        <a:off x="8923836" y="1288036"/>
        <a:ext cx="2445485" cy="1866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B133D-B259-47D7-8176-4D61238D3E7A}">
      <dsp:nvSpPr>
        <dsp:cNvPr id="0" name=""/>
        <dsp:cNvSpPr/>
      </dsp:nvSpPr>
      <dsp:spPr>
        <a:xfrm rot="5400000">
          <a:off x="-1070771" y="2104384"/>
          <a:ext cx="2321004" cy="17535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20081-525F-46D8-A777-36E0ACD36674}">
      <dsp:nvSpPr>
        <dsp:cNvPr id="0" name=""/>
        <dsp:cNvSpPr/>
      </dsp:nvSpPr>
      <dsp:spPr>
        <a:xfrm>
          <a:off x="2055" y="3352561"/>
          <a:ext cx="2191877" cy="773668"/>
        </a:xfrm>
        <a:prstGeom prst="homePlate">
          <a:avLst>
            <a:gd name="adj" fmla="val 25000"/>
          </a:avLst>
        </a:prstGeom>
        <a:solidFill>
          <a:srgbClr val="00B050"/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241300" rIns="120650" bIns="24130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 Light" panose="020F0302020204030204"/>
            </a:rPr>
            <a:t> Week of 9/15</a:t>
          </a:r>
          <a:endParaRPr lang="en-US" sz="1900" kern="1200" dirty="0"/>
        </a:p>
      </dsp:txBody>
      <dsp:txXfrm>
        <a:off x="2055" y="3352561"/>
        <a:ext cx="2095169" cy="773668"/>
      </dsp:txXfrm>
    </dsp:sp>
    <dsp:sp modelId="{60372643-4F70-42D3-924C-D33996897879}">
      <dsp:nvSpPr>
        <dsp:cNvPr id="0" name=""/>
        <dsp:cNvSpPr/>
      </dsp:nvSpPr>
      <dsp:spPr>
        <a:xfrm>
          <a:off x="177405" y="1136767"/>
          <a:ext cx="1779804" cy="211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Manny and Desi will film the longform and shotform content</a:t>
          </a:r>
          <a:endParaRPr lang="en-US" sz="1400" kern="120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Short form teasers and selfies released on Vogue's media platforms</a:t>
          </a:r>
        </a:p>
      </dsp:txBody>
      <dsp:txXfrm>
        <a:off x="177405" y="1136767"/>
        <a:ext cx="1779804" cy="2110583"/>
      </dsp:txXfrm>
    </dsp:sp>
    <dsp:sp modelId="{44D915F8-84EC-4EA3-BD44-BF02AD49DA77}">
      <dsp:nvSpPr>
        <dsp:cNvPr id="0" name=""/>
        <dsp:cNvSpPr/>
      </dsp:nvSpPr>
      <dsp:spPr>
        <a:xfrm rot="5400000">
          <a:off x="1011512" y="2104384"/>
          <a:ext cx="2321004" cy="17535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47370"/>
              <a:satOff val="-6442"/>
              <a:lumOff val="175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7E998-F405-40D5-A424-3867F738E1A0}">
      <dsp:nvSpPr>
        <dsp:cNvPr id="0" name=""/>
        <dsp:cNvSpPr/>
      </dsp:nvSpPr>
      <dsp:spPr>
        <a:xfrm>
          <a:off x="2084339" y="3352561"/>
          <a:ext cx="2191877" cy="773668"/>
        </a:xfrm>
        <a:prstGeom prst="chevron">
          <a:avLst>
            <a:gd name="adj" fmla="val 25000"/>
          </a:avLst>
        </a:prstGeom>
        <a:solidFill>
          <a:srgbClr val="00B050"/>
        </a:solidFill>
        <a:ln w="12700" cap="flat" cmpd="sng" algn="ctr">
          <a:solidFill>
            <a:schemeClr val="accent6">
              <a:shade val="50000"/>
              <a:hueOff val="147370"/>
              <a:satOff val="-6442"/>
              <a:lumOff val="175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241300" rIns="120650" bIns="24130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 Light" panose="020F0302020204030204"/>
            </a:rPr>
            <a:t> Week of 9/22</a:t>
          </a:r>
          <a:endParaRPr lang="en-US" sz="1900" kern="1200" dirty="0"/>
        </a:p>
      </dsp:txBody>
      <dsp:txXfrm>
        <a:off x="2277756" y="3352561"/>
        <a:ext cx="1805043" cy="773668"/>
      </dsp:txXfrm>
    </dsp:sp>
    <dsp:sp modelId="{3B7A7C68-D83E-43AA-8E87-BBA826994966}">
      <dsp:nvSpPr>
        <dsp:cNvPr id="0" name=""/>
        <dsp:cNvSpPr/>
      </dsp:nvSpPr>
      <dsp:spPr>
        <a:xfrm>
          <a:off x="2259689" y="1136767"/>
          <a:ext cx="1779804" cy="171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"Get Ready With Me" Long Form YouTube Content released on Vogue with Manny and Desi</a:t>
          </a:r>
          <a:endParaRPr lang="en-US" sz="1400" kern="120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Followed by day-of-shoot Instagram feed post </a:t>
          </a:r>
        </a:p>
      </dsp:txBody>
      <dsp:txXfrm>
        <a:off x="2259689" y="1136767"/>
        <a:ext cx="1779804" cy="1710588"/>
      </dsp:txXfrm>
    </dsp:sp>
    <dsp:sp modelId="{B990082B-7EEB-44E0-AA59-B3E47131E64F}">
      <dsp:nvSpPr>
        <dsp:cNvPr id="0" name=""/>
        <dsp:cNvSpPr/>
      </dsp:nvSpPr>
      <dsp:spPr>
        <a:xfrm rot="5400000">
          <a:off x="3093796" y="2104384"/>
          <a:ext cx="2321004" cy="17535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294739"/>
              <a:satOff val="-12884"/>
              <a:lumOff val="351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F7749-E8AF-4140-B506-05D18F06CB17}">
      <dsp:nvSpPr>
        <dsp:cNvPr id="0" name=""/>
        <dsp:cNvSpPr/>
      </dsp:nvSpPr>
      <dsp:spPr>
        <a:xfrm>
          <a:off x="4166623" y="3352561"/>
          <a:ext cx="2191877" cy="773668"/>
        </a:xfrm>
        <a:prstGeom prst="chevron">
          <a:avLst>
            <a:gd name="adj" fmla="val 25000"/>
          </a:avLst>
        </a:prstGeom>
        <a:solidFill>
          <a:srgbClr val="00B050"/>
        </a:solidFill>
        <a:ln w="12700" cap="flat" cmpd="sng" algn="ctr">
          <a:solidFill>
            <a:schemeClr val="accent6">
              <a:shade val="50000"/>
              <a:hueOff val="294739"/>
              <a:satOff val="-12884"/>
              <a:lumOff val="351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241300" rIns="120650" bIns="24130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 Light" panose="020F0302020204030204"/>
            </a:rPr>
            <a:t>Week of 9/29</a:t>
          </a:r>
          <a:endParaRPr lang="en-US" sz="1900" kern="1200" dirty="0"/>
        </a:p>
      </dsp:txBody>
      <dsp:txXfrm>
        <a:off x="4360040" y="3352561"/>
        <a:ext cx="1805043" cy="773668"/>
      </dsp:txXfrm>
    </dsp:sp>
    <dsp:sp modelId="{45C0A5A3-8736-4CFF-AF79-7C2B659B80CC}">
      <dsp:nvSpPr>
        <dsp:cNvPr id="0" name=""/>
        <dsp:cNvSpPr/>
      </dsp:nvSpPr>
      <dsp:spPr>
        <a:xfrm>
          <a:off x="4341973" y="1136767"/>
          <a:ext cx="1779804" cy="171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"Bloopers" video released on Vogue</a:t>
          </a:r>
          <a:endParaRPr lang="en-US" sz="1400" kern="1200" dirty="0"/>
        </a:p>
      </dsp:txBody>
      <dsp:txXfrm>
        <a:off x="4341973" y="1136767"/>
        <a:ext cx="1779804" cy="1710588"/>
      </dsp:txXfrm>
    </dsp:sp>
    <dsp:sp modelId="{30BA5054-22B1-4EC1-9847-25EB718D417C}">
      <dsp:nvSpPr>
        <dsp:cNvPr id="0" name=""/>
        <dsp:cNvSpPr/>
      </dsp:nvSpPr>
      <dsp:spPr>
        <a:xfrm rot="5400000">
          <a:off x="5176079" y="2104384"/>
          <a:ext cx="2321004" cy="17535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294739"/>
              <a:satOff val="-12884"/>
              <a:lumOff val="351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C0A72-A79F-4A3F-94C0-1199EEE63D05}">
      <dsp:nvSpPr>
        <dsp:cNvPr id="0" name=""/>
        <dsp:cNvSpPr/>
      </dsp:nvSpPr>
      <dsp:spPr>
        <a:xfrm>
          <a:off x="6248906" y="3352561"/>
          <a:ext cx="2191877" cy="773668"/>
        </a:xfrm>
        <a:prstGeom prst="chevron">
          <a:avLst>
            <a:gd name="adj" fmla="val 25000"/>
          </a:avLst>
        </a:prstGeom>
        <a:solidFill>
          <a:srgbClr val="00B050"/>
        </a:solidFill>
        <a:ln w="12700" cap="flat" cmpd="sng" algn="ctr">
          <a:solidFill>
            <a:schemeClr val="accent6">
              <a:shade val="50000"/>
              <a:hueOff val="294739"/>
              <a:satOff val="-12884"/>
              <a:lumOff val="351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241300" rIns="120650" bIns="24130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 Light" panose="020F0302020204030204"/>
            </a:rPr>
            <a:t>Week of 10/06</a:t>
          </a:r>
        </a:p>
      </dsp:txBody>
      <dsp:txXfrm>
        <a:off x="6442323" y="3352561"/>
        <a:ext cx="1805043" cy="773668"/>
      </dsp:txXfrm>
    </dsp:sp>
    <dsp:sp modelId="{3622A8E2-8274-48E0-BC83-2486F36331AD}">
      <dsp:nvSpPr>
        <dsp:cNvPr id="0" name=""/>
        <dsp:cNvSpPr/>
      </dsp:nvSpPr>
      <dsp:spPr>
        <a:xfrm>
          <a:off x="6424257" y="1136767"/>
          <a:ext cx="1779804" cy="171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Instagram reels posted</a:t>
          </a:r>
        </a:p>
      </dsp:txBody>
      <dsp:txXfrm>
        <a:off x="6424257" y="1136767"/>
        <a:ext cx="1779804" cy="1710588"/>
      </dsp:txXfrm>
    </dsp:sp>
    <dsp:sp modelId="{ACC5F7DA-3E29-4B06-BF44-BC0CA40B5D5A}">
      <dsp:nvSpPr>
        <dsp:cNvPr id="0" name=""/>
        <dsp:cNvSpPr/>
      </dsp:nvSpPr>
      <dsp:spPr>
        <a:xfrm rot="5400000">
          <a:off x="7258363" y="2104384"/>
          <a:ext cx="2321004" cy="17535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47370"/>
              <a:satOff val="-6442"/>
              <a:lumOff val="175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DC18E-A1EB-4946-BF81-1BD564E57B05}">
      <dsp:nvSpPr>
        <dsp:cNvPr id="0" name=""/>
        <dsp:cNvSpPr/>
      </dsp:nvSpPr>
      <dsp:spPr>
        <a:xfrm>
          <a:off x="8331190" y="3352561"/>
          <a:ext cx="2191877" cy="773668"/>
        </a:xfrm>
        <a:prstGeom prst="chevron">
          <a:avLst>
            <a:gd name="adj" fmla="val 25000"/>
          </a:avLst>
        </a:prstGeom>
        <a:solidFill>
          <a:schemeClr val="accent6">
            <a:shade val="50000"/>
            <a:hueOff val="147370"/>
            <a:satOff val="-6442"/>
            <a:lumOff val="17584"/>
            <a:alphaOff val="0"/>
          </a:schemeClr>
        </a:solidFill>
        <a:ln w="12700" cap="flat" cmpd="sng" algn="ctr">
          <a:solidFill>
            <a:schemeClr val="accent6">
              <a:shade val="50000"/>
              <a:hueOff val="147370"/>
              <a:satOff val="-6442"/>
              <a:lumOff val="175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241300" rIns="120650" bIns="24130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 Light" panose="020F0302020204030204"/>
            </a:rPr>
            <a:t>Week of 10/13</a:t>
          </a:r>
          <a:endParaRPr lang="en-US" sz="1900" kern="1200" dirty="0"/>
        </a:p>
      </dsp:txBody>
      <dsp:txXfrm>
        <a:off x="8524607" y="3352561"/>
        <a:ext cx="1805043" cy="773668"/>
      </dsp:txXfrm>
    </dsp:sp>
    <dsp:sp modelId="{190C03A7-26F7-41F9-B628-401E53F08E12}">
      <dsp:nvSpPr>
        <dsp:cNvPr id="0" name=""/>
        <dsp:cNvSpPr/>
      </dsp:nvSpPr>
      <dsp:spPr>
        <a:xfrm>
          <a:off x="8506540" y="1136767"/>
          <a:ext cx="1779804" cy="171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End of flight</a:t>
          </a:r>
        </a:p>
      </dsp:txBody>
      <dsp:txXfrm>
        <a:off x="8506540" y="1136767"/>
        <a:ext cx="1779804" cy="1710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D4FCA-F576-44B8-B410-66C6650EA7F9}" type="datetimeFigureOut">
              <a:rPr lang="en-US" smtClean="0"/>
              <a:t>8/3/2022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5518B-BE27-492E-89B6-6D1881FBE5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2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Khalyn</a:t>
            </a:r>
          </a:p>
          <a:p>
            <a:endParaRPr lang="en-US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50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4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11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79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4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Sab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03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680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48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Sab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21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Sab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475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Khalyn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4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Khalyn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192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Khalyn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555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33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60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Khalyn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33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632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15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83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00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8022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45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Khalyn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94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r>
              <a:rPr lang="en-US" dirty="0"/>
              <a:t>https://www.marketingcharts.com/industries/cpg-and-fmcg-114751#:~:text=About%206%20in%2010%20(62,diversity%20in%20skin%20tone%20offerings.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7376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641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990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Sam – connect with </a:t>
            </a:r>
            <a:r>
              <a:rPr lang="en-US" dirty="0" err="1">
                <a:cs typeface="Calibri"/>
              </a:rPr>
              <a:t>hispanic</a:t>
            </a:r>
            <a:r>
              <a:rPr lang="en-US" dirty="0">
                <a:cs typeface="Calibri"/>
              </a:rPr>
              <a:t> audience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59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15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647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798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Khalyn</a:t>
            </a:r>
            <a:endParaRPr lang="en-US" dirty="0"/>
          </a:p>
          <a:p>
            <a:endParaRPr lang="en-US" dirty="0"/>
          </a:p>
          <a:p>
            <a:r>
              <a:rPr lang="en-US" dirty="0"/>
              <a:t>Talent industries - art, music, culinary, etc. Unique lens on other interests Jack has played with the past</a:t>
            </a:r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 Medium" pitchFamily="2" charset="77"/>
              </a:rPr>
              <a:t>Lens for bigger following talent, how is their job lending to macro storyline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6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Khalyn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1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Sabrina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92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Sabrina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068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Sabrina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96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20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5518B-BE27-492E-89B6-6D1881FBE5B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28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4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4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5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21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81645"/>
            <a:ext cx="12208256" cy="3954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226108" y="6611700"/>
            <a:ext cx="697044" cy="22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88305DF-479C-4B41-8110-B72125DFBBF3}" type="slidenum">
              <a:rPr lang="en-US" sz="800" smtClean="0">
                <a:solidFill>
                  <a:schemeClr val="bg1"/>
                </a:solidFill>
              </a:rPr>
              <a:pPr algn="r"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9600" y="274641"/>
            <a:ext cx="10972801" cy="927559"/>
          </a:xfrm>
        </p:spPr>
        <p:txBody>
          <a:bodyPr>
            <a:normAutofit/>
          </a:bodyPr>
          <a:lstStyle>
            <a:lvl1pPr>
              <a:defRPr sz="3200" b="1"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0"/>
            <a:ext cx="12208256" cy="15613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9" name="Picture 2" descr="Tennessee Apple | Jack Daniel&amp;#39;s | United Distributors">
            <a:extLst>
              <a:ext uri="{FF2B5EF4-FFF2-40B4-BE49-F238E27FC236}">
                <a16:creationId xmlns:a16="http://schemas.microsoft.com/office/drawing/2014/main" id="{6BA6BA42-D5E4-436C-8A99-AB84CFF8F5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11" y="6500895"/>
            <a:ext cx="370401" cy="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91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0688" y="6289567"/>
            <a:ext cx="1466850" cy="45522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676900" y="6458737"/>
            <a:ext cx="838201" cy="21544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fld id="{898BFCF4-613D-42CF-B52E-D94347511496}" type="slidenum">
              <a:rPr lang="en-US" sz="800" b="0" i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>
                <a:defRPr/>
              </a:pPr>
              <a:t>‹#›</a:t>
            </a:fld>
            <a:endParaRPr lang="en-US" sz="800" b="0" i="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4" name="Picture 2" descr="Tennessee Apple | Jack Daniel&amp;#39;s | United Distributors">
            <a:extLst>
              <a:ext uri="{FF2B5EF4-FFF2-40B4-BE49-F238E27FC236}">
                <a16:creationId xmlns:a16="http://schemas.microsoft.com/office/drawing/2014/main" id="{6BA6BA42-D5E4-436C-8A99-AB84CFF8F5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65" y="6210143"/>
            <a:ext cx="611032" cy="5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500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95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94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206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15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00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8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70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0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386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9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654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01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72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8602" y="263199"/>
            <a:ext cx="11733210" cy="928525"/>
          </a:xfrm>
        </p:spPr>
        <p:txBody>
          <a:bodyPr/>
          <a:lstStyle/>
          <a:p>
            <a:r>
              <a:rPr lang="en-US" dirty="0"/>
              <a:t>THIS IS A HEADLINE. NEAT, RIGHT?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1" y="1370698"/>
            <a:ext cx="11733210" cy="486017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 dirty="0"/>
              <a:t>Add Your Text or Chart Here.</a:t>
            </a:r>
          </a:p>
        </p:txBody>
      </p:sp>
    </p:spTree>
    <p:extLst>
      <p:ext uri="{BB962C8B-B14F-4D97-AF65-F5344CB8AC3E}">
        <p14:creationId xmlns:p14="http://schemas.microsoft.com/office/powerpoint/2010/main" val="1143336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0688" y="6289567"/>
            <a:ext cx="1466850" cy="45522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676900" y="6458737"/>
            <a:ext cx="838201" cy="21544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fld id="{898BFCF4-613D-42CF-B52E-D94347511496}" type="slidenum">
              <a:rPr lang="en-US" sz="800" b="0" i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>
                <a:defRPr/>
              </a:pPr>
              <a:t>‹#›</a:t>
            </a:fld>
            <a:endParaRPr lang="en-US" sz="800" b="0" i="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4" name="Picture 2" descr="Tennessee Apple | Jack Daniel&amp;#39;s | United Distributors">
            <a:extLst>
              <a:ext uri="{FF2B5EF4-FFF2-40B4-BE49-F238E27FC236}">
                <a16:creationId xmlns:a16="http://schemas.microsoft.com/office/drawing/2014/main" id="{6BA6BA42-D5E4-436C-8A99-AB84CFF8F5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65" y="6210143"/>
            <a:ext cx="611032" cy="5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4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19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1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2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3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6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7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FDFF-6C26-465B-8E1B-EBA0DD6C1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4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26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ILi3K1UvvkM?feature=oembed" TargetMode="Externa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dgers.mlblogs.com/dodger-stadium-world-series-food-specials-de0b850140e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E4E754_AF1152E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luencermarketinghub.com/influencer-marketing-statistics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com/2011/01/drinking-sporting-events/#:~:text=%E2%80%A2%20In%20all%2C%2048%20percent%20of%20fans%20drink,times%20more%20likely%20to%20leave%20the%20game%20drunk.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linkdex.com/en-us/inked/brand-sports-sponsorship/" TargetMode="External"/><Relationship Id="rId4" Type="http://schemas.openxmlformats.org/officeDocument/2006/relationships/hyperlink" Target="https://morningconsult.com/2020/09/10/sports-fan-base-demographic-dat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quickfacts/fact/table/losangelescountycalifornia,miamidadecountyflorid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ensus.gov/quickfacts/fact/table/miamidadecountyflorida/RHI725221#RHI72522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1323B4-EC9E-0445-957F-23D4ABD628FD}"/>
              </a:ext>
            </a:extLst>
          </p:cNvPr>
          <p:cNvSpPr txBox="1"/>
          <p:nvPr/>
        </p:nvSpPr>
        <p:spPr>
          <a:xfrm>
            <a:off x="4780920" y="2812125"/>
            <a:ext cx="65435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JACK APPLE HISPANIC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CONTENT PARTNERSHIP F22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RECOMMENDATION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2022</a:t>
            </a:r>
          </a:p>
        </p:txBody>
      </p:sp>
      <p:pic>
        <p:nvPicPr>
          <p:cNvPr id="3080" name="Picture 8" descr="BUY] Jack Daniel&amp;#39;s Tennessee Apple Whiskey at CaskCartel.com">
            <a:extLst>
              <a:ext uri="{FF2B5EF4-FFF2-40B4-BE49-F238E27FC236}">
                <a16:creationId xmlns:a16="http://schemas.microsoft.com/office/drawing/2014/main" id="{473206DE-0468-7D49-BB50-DDBC1C53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618" y="352877"/>
            <a:ext cx="3226039" cy="65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705191-81B8-4F48-BAE5-7CDFFD2DCDF5}"/>
              </a:ext>
            </a:extLst>
          </p:cNvPr>
          <p:cNvSpPr/>
          <p:nvPr/>
        </p:nvSpPr>
        <p:spPr>
          <a:xfrm>
            <a:off x="38716" y="6086578"/>
            <a:ext cx="1004272" cy="7714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9E2EA-3D5C-D449-8EEC-99C417AB0C17}"/>
              </a:ext>
            </a:extLst>
          </p:cNvPr>
          <p:cNvSpPr/>
          <p:nvPr/>
        </p:nvSpPr>
        <p:spPr>
          <a:xfrm>
            <a:off x="5738812" y="6472289"/>
            <a:ext cx="714375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Tennessee Apple | Jack Daniel&amp;#39;s | United Distributors">
            <a:extLst>
              <a:ext uri="{FF2B5EF4-FFF2-40B4-BE49-F238E27FC236}">
                <a16:creationId xmlns:a16="http://schemas.microsoft.com/office/drawing/2014/main" id="{D0498108-F12D-F44C-BFA5-CC72B2D0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7070" y="6015789"/>
            <a:ext cx="848285" cy="74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526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21C72-F711-1317-3C6B-CEA3CBF6A58D}"/>
              </a:ext>
            </a:extLst>
          </p:cNvPr>
          <p:cNvSpPr txBox="1"/>
          <p:nvPr/>
        </p:nvSpPr>
        <p:spPr>
          <a:xfrm>
            <a:off x="747713" y="592931"/>
            <a:ext cx="912494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</a:rPr>
              <a:t>Media Partners Considered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1201539-F29F-40D4-79F9-8B3EC37EE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1721644"/>
            <a:ext cx="1354931" cy="1366837"/>
          </a:xfrm>
          <a:prstGeom prst="rect">
            <a:avLst/>
          </a:prstGeom>
        </p:spPr>
      </p:pic>
      <p:pic>
        <p:nvPicPr>
          <p:cNvPr id="12" name="Picture 12" descr="Logo&#10;&#10;Description automatically generated">
            <a:extLst>
              <a:ext uri="{FF2B5EF4-FFF2-40B4-BE49-F238E27FC236}">
                <a16:creationId xmlns:a16="http://schemas.microsoft.com/office/drawing/2014/main" id="{7B247000-6864-FF32-310E-00A3A0C59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681" y="1856137"/>
            <a:ext cx="2743200" cy="883539"/>
          </a:xfrm>
          <a:prstGeom prst="rect">
            <a:avLst/>
          </a:prstGeom>
        </p:spPr>
      </p:pic>
      <p:pic>
        <p:nvPicPr>
          <p:cNvPr id="13" name="Picture 13" descr="A picture containing text, plate, vector graphics, tableware&#10;&#10;Description automatically generated">
            <a:extLst>
              <a:ext uri="{FF2B5EF4-FFF2-40B4-BE49-F238E27FC236}">
                <a16:creationId xmlns:a16="http://schemas.microsoft.com/office/drawing/2014/main" id="{2EBEDFDF-1388-69DA-15E8-E5F526E8B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681" y="4052468"/>
            <a:ext cx="2743200" cy="848563"/>
          </a:xfrm>
          <a:prstGeom prst="rect">
            <a:avLst/>
          </a:prstGeom>
        </p:spPr>
      </p:pic>
      <p:pic>
        <p:nvPicPr>
          <p:cNvPr id="14" name="Picture 14" descr="Text, logo&#10;&#10;Description automatically generated">
            <a:extLst>
              <a:ext uri="{FF2B5EF4-FFF2-40B4-BE49-F238E27FC236}">
                <a16:creationId xmlns:a16="http://schemas.microsoft.com/office/drawing/2014/main" id="{60E77FB5-6D35-910C-52CC-53F106669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62" y="1390594"/>
            <a:ext cx="2743200" cy="1814623"/>
          </a:xfrm>
          <a:prstGeom prst="rect">
            <a:avLst/>
          </a:prstGeom>
        </p:spPr>
      </p:pic>
      <p:pic>
        <p:nvPicPr>
          <p:cNvPr id="15" name="Picture 15" descr="Logo&#10;&#10;Description automatically generated">
            <a:extLst>
              <a:ext uri="{FF2B5EF4-FFF2-40B4-BE49-F238E27FC236}">
                <a16:creationId xmlns:a16="http://schemas.microsoft.com/office/drawing/2014/main" id="{1E57F17C-1D10-A5A5-0841-9FC7CFA58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119" y="3527831"/>
            <a:ext cx="2743200" cy="1326337"/>
          </a:xfrm>
          <a:prstGeom prst="rect">
            <a:avLst/>
          </a:prstGeom>
        </p:spPr>
      </p:pic>
      <p:pic>
        <p:nvPicPr>
          <p:cNvPr id="5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BCB8DC6D-9111-670E-9312-A7E70452C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712" y="4173614"/>
            <a:ext cx="2743200" cy="7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21C72-F711-1317-3C6B-CEA3CBF6A58D}"/>
              </a:ext>
            </a:extLst>
          </p:cNvPr>
          <p:cNvSpPr txBox="1"/>
          <p:nvPr/>
        </p:nvSpPr>
        <p:spPr>
          <a:xfrm>
            <a:off x="390525" y="592931"/>
            <a:ext cx="912494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</a:rPr>
              <a:t>Recommended Media Partner</a:t>
            </a:r>
          </a:p>
        </p:txBody>
      </p:sp>
      <p:pic>
        <p:nvPicPr>
          <p:cNvPr id="13" name="Picture 13" descr="A picture containing text, plate, vector graphics, tableware&#10;&#10;Description automatically generated">
            <a:extLst>
              <a:ext uri="{FF2B5EF4-FFF2-40B4-BE49-F238E27FC236}">
                <a16:creationId xmlns:a16="http://schemas.microsoft.com/office/drawing/2014/main" id="{2EBEDFDF-1388-69DA-15E8-E5F526E8B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837" y="1397375"/>
            <a:ext cx="4898231" cy="1527219"/>
          </a:xfrm>
          <a:prstGeom prst="rect">
            <a:avLst/>
          </a:prstGeom>
        </p:spPr>
      </p:pic>
      <p:sp>
        <p:nvSpPr>
          <p:cNvPr id="905" name="Rectangle: Rounded Corners 904">
            <a:extLst>
              <a:ext uri="{FF2B5EF4-FFF2-40B4-BE49-F238E27FC236}">
                <a16:creationId xmlns:a16="http://schemas.microsoft.com/office/drawing/2014/main" id="{9C0A09A9-FA4C-8B9E-CDA6-1FF61D378D0B}"/>
              </a:ext>
            </a:extLst>
          </p:cNvPr>
          <p:cNvSpPr/>
          <p:nvPr/>
        </p:nvSpPr>
        <p:spPr>
          <a:xfrm>
            <a:off x="649114" y="3424237"/>
            <a:ext cx="2583655" cy="217884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Monserrat"/>
                <a:ea typeface="+mn-lt"/>
                <a:cs typeface="+mn-lt"/>
              </a:rPr>
              <a:t>A Social Media Based Content Production Company for Sports Related Media</a:t>
            </a:r>
            <a:endParaRPr lang="en-US">
              <a:latin typeface="Monserrat"/>
            </a:endParaRPr>
          </a:p>
        </p:txBody>
      </p:sp>
      <p:sp>
        <p:nvSpPr>
          <p:cNvPr id="910" name="Rectangle: Rounded Corners 909">
            <a:extLst>
              <a:ext uri="{FF2B5EF4-FFF2-40B4-BE49-F238E27FC236}">
                <a16:creationId xmlns:a16="http://schemas.microsoft.com/office/drawing/2014/main" id="{5901CE3B-07DB-8C46-D8A3-D5C7D5BBB7A2}"/>
              </a:ext>
            </a:extLst>
          </p:cNvPr>
          <p:cNvSpPr/>
          <p:nvPr/>
        </p:nvSpPr>
        <p:spPr>
          <a:xfrm>
            <a:off x="8758235" y="3424237"/>
            <a:ext cx="2726529" cy="217884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Monserrat"/>
                <a:ea typeface="+mn-lt"/>
                <a:cs typeface="+mn-lt"/>
              </a:rPr>
              <a:t>Can Contract Athletic Talent That Resonates with the Target Demo </a:t>
            </a:r>
            <a:endParaRPr lang="en-US" dirty="0">
              <a:latin typeface="Monserrat"/>
              <a:ea typeface="Calibri"/>
              <a:cs typeface="Calibri"/>
            </a:endParaRPr>
          </a:p>
        </p:txBody>
      </p:sp>
      <p:sp>
        <p:nvSpPr>
          <p:cNvPr id="911" name="Rectangle: Rounded Corners 910">
            <a:extLst>
              <a:ext uri="{FF2B5EF4-FFF2-40B4-BE49-F238E27FC236}">
                <a16:creationId xmlns:a16="http://schemas.microsoft.com/office/drawing/2014/main" id="{684C8E90-F814-0A2E-8BA0-A30DBB1FB820}"/>
              </a:ext>
            </a:extLst>
          </p:cNvPr>
          <p:cNvSpPr/>
          <p:nvPr/>
        </p:nvSpPr>
        <p:spPr>
          <a:xfrm>
            <a:off x="4245766" y="3424237"/>
            <a:ext cx="3381372" cy="227409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Monserrat"/>
                <a:ea typeface="+mn-lt"/>
                <a:cs typeface="+mn-lt"/>
              </a:rPr>
              <a:t> </a:t>
            </a:r>
            <a:r>
              <a:rPr lang="en-US" dirty="0" err="1">
                <a:latin typeface="Monserrat"/>
                <a:ea typeface="+mn-lt"/>
                <a:cs typeface="+mn-lt"/>
              </a:rPr>
              <a:t>MultiChannel</a:t>
            </a:r>
            <a:r>
              <a:rPr lang="en-US" dirty="0">
                <a:latin typeface="Monserrat"/>
                <a:ea typeface="+mn-lt"/>
                <a:cs typeface="+mn-lt"/>
              </a:rPr>
              <a:t> Activation </a:t>
            </a:r>
          </a:p>
          <a:p>
            <a:pPr algn="ctr"/>
            <a:r>
              <a:rPr lang="en-US" dirty="0">
                <a:latin typeface="Monserrat"/>
                <a:ea typeface="+mn-lt"/>
                <a:cs typeface="+mn-lt"/>
              </a:rPr>
              <a:t>Across TikTok, Instagram, and YouTube (2.4 Billion Monthly Video Views)</a:t>
            </a:r>
            <a:endParaRPr lang="en-US">
              <a:latin typeface="Monserrat"/>
            </a:endParaRPr>
          </a:p>
        </p:txBody>
      </p:sp>
    </p:spTree>
    <p:extLst>
      <p:ext uri="{BB962C8B-B14F-4D97-AF65-F5344CB8AC3E}">
        <p14:creationId xmlns:p14="http://schemas.microsoft.com/office/powerpoint/2010/main" val="1596079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5642"/>
            <a:ext cx="12192000" cy="63306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3AA441-9E0B-214C-F275-0921EF480FEA}"/>
              </a:ext>
            </a:extLst>
          </p:cNvPr>
          <p:cNvSpPr/>
          <p:nvPr/>
        </p:nvSpPr>
        <p:spPr>
          <a:xfrm>
            <a:off x="8079580" y="1543049"/>
            <a:ext cx="3250404" cy="10834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Mexican National Team Soccer Player</a:t>
            </a:r>
            <a:endParaRPr lang="en-US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824682-116C-5DEE-272F-240ECBD32EF7}"/>
              </a:ext>
            </a:extLst>
          </p:cNvPr>
          <p:cNvSpPr txBox="1"/>
          <p:nvPr/>
        </p:nvSpPr>
        <p:spPr>
          <a:xfrm>
            <a:off x="283369" y="461962"/>
            <a:ext cx="1149429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ontserrat"/>
                <a:cs typeface="Calibri"/>
              </a:rPr>
              <a:t>[No Days Off] Previous Example </a:t>
            </a:r>
            <a:endParaRPr lang="en-US" b="1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r>
              <a:rPr lang="en-US" sz="2600" dirty="0">
                <a:solidFill>
                  <a:schemeClr val="bg1"/>
                </a:solidFill>
                <a:latin typeface="Montserrat"/>
                <a:cs typeface="Calibri"/>
              </a:rPr>
              <a:t>Player Breakdown with Gisselle Espinoza on YouTube</a:t>
            </a:r>
          </a:p>
        </p:txBody>
      </p:sp>
      <p:pic>
        <p:nvPicPr>
          <p:cNvPr id="6" name="Online Media 5" title="16-Year-Old International Soccer STAR Wants To Play In A World Cup! 👀">
            <a:hlinkClick r:id="" action="ppaction://media"/>
            <a:extLst>
              <a:ext uri="{FF2B5EF4-FFF2-40B4-BE49-F238E27FC236}">
                <a16:creationId xmlns:a16="http://schemas.microsoft.com/office/drawing/2014/main" id="{3C5F4FE1-B94F-1BE1-82DB-07654290AD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4062" y="1699420"/>
            <a:ext cx="5921374" cy="43045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409F53-A2B2-1275-55A9-6F04AE38B9D9}"/>
              </a:ext>
            </a:extLst>
          </p:cNvPr>
          <p:cNvSpPr/>
          <p:nvPr/>
        </p:nvSpPr>
        <p:spPr>
          <a:xfrm>
            <a:off x="8079580" y="2852737"/>
            <a:ext cx="3309935" cy="10358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/>
                <a:cs typeface="Calibri"/>
              </a:rPr>
              <a:t>Insight About Her Life And Experiences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BEA68F-B81A-F5D2-C3AF-4E89D906F67A}"/>
              </a:ext>
            </a:extLst>
          </p:cNvPr>
          <p:cNvSpPr/>
          <p:nvPr/>
        </p:nvSpPr>
        <p:spPr>
          <a:xfrm>
            <a:off x="8079580" y="4114799"/>
            <a:ext cx="3333748" cy="10358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Sponsored by Cinnamon Toast Crunch </a:t>
            </a:r>
            <a:endParaRPr lang="en-US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36ED47-F205-2F95-78E9-EA171AAD796F}"/>
              </a:ext>
            </a:extLst>
          </p:cNvPr>
          <p:cNvSpPr/>
          <p:nvPr/>
        </p:nvSpPr>
        <p:spPr>
          <a:xfrm>
            <a:off x="8079580" y="5388769"/>
            <a:ext cx="3321841" cy="111918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Shows Whistle's Targeting Capability With  Hispanic/</a:t>
            </a:r>
            <a:r>
              <a:rPr lang="en-US" dirty="0" err="1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LatinX</a:t>
            </a:r>
            <a:r>
              <a:rPr lang="en-US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 Market</a:t>
            </a:r>
            <a:endParaRPr lang="en-US" dirty="0">
              <a:solidFill>
                <a:schemeClr val="bg1"/>
              </a:solidFill>
              <a:latin typeface="Montserra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708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>
            <a:extLst>
              <a:ext uri="{FF2B5EF4-FFF2-40B4-BE49-F238E27FC236}">
                <a16:creationId xmlns:a16="http://schemas.microsoft.com/office/drawing/2014/main" id="{5195F7D7-3AF5-0EBB-34E3-1C47F5049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1" r="56466" b="-114"/>
          <a:stretch/>
        </p:blipFill>
        <p:spPr>
          <a:xfrm>
            <a:off x="5159640" y="1153716"/>
            <a:ext cx="1231168" cy="2717714"/>
          </a:xfrm>
          <a:prstGeom prst="rect">
            <a:avLst/>
          </a:prstGeom>
        </p:spPr>
      </p:pic>
      <p:pic>
        <p:nvPicPr>
          <p:cNvPr id="20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C483D33-7FF9-2A68-26ED-A515ACF1E3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" t="10866" r="797" b="8586"/>
          <a:stretch/>
        </p:blipFill>
        <p:spPr>
          <a:xfrm>
            <a:off x="242092" y="1186760"/>
            <a:ext cx="2946713" cy="21503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D5C304-3B10-8B1E-DA18-061613CF8779}"/>
              </a:ext>
            </a:extLst>
          </p:cNvPr>
          <p:cNvSpPr/>
          <p:nvPr/>
        </p:nvSpPr>
        <p:spPr>
          <a:xfrm>
            <a:off x="-4385" y="4684976"/>
            <a:ext cx="12191999" cy="91678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2A7E7-A906-49A3-D8D0-17F1E810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1" y="338137"/>
            <a:ext cx="11147423" cy="67151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ontserrat"/>
                <a:ea typeface="Calibri Light"/>
                <a:cs typeface="Calibri Light"/>
              </a:rPr>
              <a:t>[No Days Off]: Baseball Edition Example Activation 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1559B-18CB-D53F-7858-043DDF91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13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57395-D715-0671-E4E2-F9369765FB1E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AE320F-8B42-F8E5-8323-811C394865F6}"/>
              </a:ext>
            </a:extLst>
          </p:cNvPr>
          <p:cNvSpPr/>
          <p:nvPr/>
        </p:nvSpPr>
        <p:spPr>
          <a:xfrm>
            <a:off x="4452144" y="3936204"/>
            <a:ext cx="2762249" cy="24169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/>
                <a:ea typeface="+mn-lt"/>
                <a:cs typeface="+mn-lt"/>
              </a:rPr>
              <a:t>Video follows the day to day of each of these baseball players in an exciting and engaging way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165651-E214-0303-DE7A-DB88337F483B}"/>
              </a:ext>
            </a:extLst>
          </p:cNvPr>
          <p:cNvSpPr/>
          <p:nvPr/>
        </p:nvSpPr>
        <p:spPr>
          <a:xfrm>
            <a:off x="340517" y="3936204"/>
            <a:ext cx="2762249" cy="24169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Montserrat"/>
                <a:ea typeface="+mn-lt"/>
                <a:cs typeface="+mn-lt"/>
              </a:rPr>
              <a:t>2 x Long Form YouTube Content featuring Hispanic Baseball Players</a:t>
            </a:r>
            <a:endParaRPr lang="en-US" dirty="0">
              <a:latin typeface="Montserrat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44E008-D94B-65BA-34C2-23E3112197B1}"/>
              </a:ext>
            </a:extLst>
          </p:cNvPr>
          <p:cNvSpPr/>
          <p:nvPr/>
        </p:nvSpPr>
        <p:spPr>
          <a:xfrm>
            <a:off x="8730456" y="3872705"/>
            <a:ext cx="3083718" cy="241696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Montserrat"/>
                <a:ea typeface="+mn-lt"/>
                <a:cs typeface="+mn-lt"/>
              </a:rPr>
              <a:t>Clips of the players talking in their stadium bars about what their heritage means to them, with Jack Apple product placement. </a:t>
            </a:r>
            <a:endParaRPr lang="en-US" dirty="0">
              <a:latin typeface="Montserrat"/>
              <a:cs typeface="Calibri"/>
            </a:endParaRPr>
          </a:p>
        </p:txBody>
      </p:sp>
      <p:pic>
        <p:nvPicPr>
          <p:cNvPr id="16" name="Picture 16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2A8FB94A-A27A-4B06-EE92-B4A9405C7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6" y="1186061"/>
            <a:ext cx="3255168" cy="2640409"/>
          </a:xfrm>
          <a:prstGeom prst="rect">
            <a:avLst/>
          </a:prstGeom>
        </p:spPr>
      </p:pic>
      <p:pic>
        <p:nvPicPr>
          <p:cNvPr id="18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1FCCF2FC-3D53-3E2F-1C0C-C8158985B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728" y="1087175"/>
            <a:ext cx="1768703" cy="2850092"/>
          </a:xfrm>
          <a:prstGeom prst="rect">
            <a:avLst/>
          </a:prstGeom>
        </p:spPr>
      </p:pic>
      <p:pic>
        <p:nvPicPr>
          <p:cNvPr id="19" name="Picture 19" descr="A picture containing monitor&#10;&#10;Description automatically generated">
            <a:extLst>
              <a:ext uri="{FF2B5EF4-FFF2-40B4-BE49-F238E27FC236}">
                <a16:creationId xmlns:a16="http://schemas.microsoft.com/office/drawing/2014/main" id="{4AF5F99E-D6D0-6368-7301-34B8F1A9F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485" y="438150"/>
            <a:ext cx="4136231" cy="4148137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63BADC80-6ACD-52B6-C61E-327BC99FB6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47" t="4598" r="24351" b="-1724"/>
          <a:stretch/>
        </p:blipFill>
        <p:spPr>
          <a:xfrm>
            <a:off x="9046399" y="1484729"/>
            <a:ext cx="2764379" cy="2155356"/>
          </a:xfrm>
          <a:prstGeom prst="rect">
            <a:avLst/>
          </a:prstGeom>
        </p:spPr>
      </p:pic>
      <p:pic>
        <p:nvPicPr>
          <p:cNvPr id="6" name="Picture 9" descr="Logo&#10;&#10;Description automatically generated">
            <a:extLst>
              <a:ext uri="{FF2B5EF4-FFF2-40B4-BE49-F238E27FC236}">
                <a16:creationId xmlns:a16="http://schemas.microsoft.com/office/drawing/2014/main" id="{BE00CC38-332D-9188-CA0B-4F68A7E16D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0218" y="2134752"/>
            <a:ext cx="1646383" cy="1203040"/>
          </a:xfrm>
          <a:prstGeom prst="rect">
            <a:avLst/>
          </a:prstGeom>
        </p:spPr>
      </p:pic>
      <p:pic>
        <p:nvPicPr>
          <p:cNvPr id="10" name="Picture 10" descr="Icon&#10;&#10;Description automatically generated">
            <a:extLst>
              <a:ext uri="{FF2B5EF4-FFF2-40B4-BE49-F238E27FC236}">
                <a16:creationId xmlns:a16="http://schemas.microsoft.com/office/drawing/2014/main" id="{D83A9D3B-E6C6-15BE-76DF-17B5E063F2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9762" y="2124654"/>
            <a:ext cx="1669475" cy="121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16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262928-57AE-CCAF-AADC-4FF228A13ED9}"/>
              </a:ext>
            </a:extLst>
          </p:cNvPr>
          <p:cNvSpPr txBox="1"/>
          <p:nvPr/>
        </p:nvSpPr>
        <p:spPr>
          <a:xfrm>
            <a:off x="402431" y="450055"/>
            <a:ext cx="121372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</a:rPr>
              <a:t>Meet the Influencers: Hanser Alberto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7ED162-7211-A411-0E8D-7F289AF57C52}"/>
              </a:ext>
            </a:extLst>
          </p:cNvPr>
          <p:cNvSpPr/>
          <p:nvPr/>
        </p:nvSpPr>
        <p:spPr>
          <a:xfrm>
            <a:off x="497224" y="2171314"/>
            <a:ext cx="4287211" cy="35636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19299D42-618D-F287-4088-E847D3914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0" y="1958941"/>
            <a:ext cx="5207193" cy="37976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2C0236-60DD-03F0-1112-0A048861093E}"/>
              </a:ext>
            </a:extLst>
          </p:cNvPr>
          <p:cNvSpPr/>
          <p:nvPr/>
        </p:nvSpPr>
        <p:spPr>
          <a:xfrm>
            <a:off x="5330920" y="1724890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93D6DC-D5F7-D81E-594F-4F1EAA16DA05}"/>
              </a:ext>
            </a:extLst>
          </p:cNvPr>
          <p:cNvSpPr/>
          <p:nvPr/>
        </p:nvSpPr>
        <p:spPr>
          <a:xfrm>
            <a:off x="5329381" y="4155593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1CE14-BD9A-6999-D51F-397C7B3E4813}"/>
              </a:ext>
            </a:extLst>
          </p:cNvPr>
          <p:cNvSpPr/>
          <p:nvPr/>
        </p:nvSpPr>
        <p:spPr>
          <a:xfrm>
            <a:off x="8785320" y="4155593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BAC264-002E-C83C-B7C5-702FD12F94B4}"/>
              </a:ext>
            </a:extLst>
          </p:cNvPr>
          <p:cNvSpPr/>
          <p:nvPr/>
        </p:nvSpPr>
        <p:spPr>
          <a:xfrm>
            <a:off x="8785320" y="1723351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7E9166-945B-01A1-FD15-6EA54BA31E40}"/>
              </a:ext>
            </a:extLst>
          </p:cNvPr>
          <p:cNvSpPr txBox="1"/>
          <p:nvPr/>
        </p:nvSpPr>
        <p:spPr>
          <a:xfrm>
            <a:off x="5480242" y="2255211"/>
            <a:ext cx="287866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Professional Baseball player for the LA Dodgers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A22094-C57F-0F60-2993-63F43EEFCCFE}"/>
              </a:ext>
            </a:extLst>
          </p:cNvPr>
          <p:cNvSpPr txBox="1"/>
          <p:nvPr/>
        </p:nvSpPr>
        <p:spPr>
          <a:xfrm>
            <a:off x="8782241" y="2255210"/>
            <a:ext cx="31480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From the 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Dominican Republic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741C42-6277-D6E1-CEC0-4426BC7ACC69}"/>
              </a:ext>
            </a:extLst>
          </p:cNvPr>
          <p:cNvSpPr txBox="1"/>
          <p:nvPr/>
        </p:nvSpPr>
        <p:spPr>
          <a:xfrm>
            <a:off x="5549514" y="4502727"/>
            <a:ext cx="274012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Has an active Instagram following (54.7k followers)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BF0E24-96F3-6179-E4DC-0839D4CE4B97}"/>
              </a:ext>
            </a:extLst>
          </p:cNvPr>
          <p:cNvSpPr txBox="1"/>
          <p:nvPr/>
        </p:nvSpPr>
        <p:spPr>
          <a:xfrm>
            <a:off x="9105514" y="4625877"/>
            <a:ext cx="24938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17 career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 home runs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7847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262928-57AE-CCAF-AADC-4FF228A13ED9}"/>
              </a:ext>
            </a:extLst>
          </p:cNvPr>
          <p:cNvSpPr txBox="1"/>
          <p:nvPr/>
        </p:nvSpPr>
        <p:spPr>
          <a:xfrm>
            <a:off x="402431" y="450055"/>
            <a:ext cx="121372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</a:rPr>
              <a:t>Meet the Influencers: Pablo Lopez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7ED162-7211-A411-0E8D-7F289AF57C52}"/>
              </a:ext>
            </a:extLst>
          </p:cNvPr>
          <p:cNvSpPr/>
          <p:nvPr/>
        </p:nvSpPr>
        <p:spPr>
          <a:xfrm>
            <a:off x="497224" y="2171314"/>
            <a:ext cx="4287211" cy="35636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2C0236-60DD-03F0-1112-0A048861093E}"/>
              </a:ext>
            </a:extLst>
          </p:cNvPr>
          <p:cNvSpPr/>
          <p:nvPr/>
        </p:nvSpPr>
        <p:spPr>
          <a:xfrm>
            <a:off x="5330920" y="1724890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93D6DC-D5F7-D81E-594F-4F1EAA16DA05}"/>
              </a:ext>
            </a:extLst>
          </p:cNvPr>
          <p:cNvSpPr/>
          <p:nvPr/>
        </p:nvSpPr>
        <p:spPr>
          <a:xfrm>
            <a:off x="5329381" y="4155593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1CE14-BD9A-6999-D51F-397C7B3E4813}"/>
              </a:ext>
            </a:extLst>
          </p:cNvPr>
          <p:cNvSpPr/>
          <p:nvPr/>
        </p:nvSpPr>
        <p:spPr>
          <a:xfrm>
            <a:off x="8785320" y="4155593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BAC264-002E-C83C-B7C5-702FD12F94B4}"/>
              </a:ext>
            </a:extLst>
          </p:cNvPr>
          <p:cNvSpPr/>
          <p:nvPr/>
        </p:nvSpPr>
        <p:spPr>
          <a:xfrm>
            <a:off x="8785320" y="1723351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A17B7-8E3A-EBD0-3555-799C2A9D9B94}"/>
              </a:ext>
            </a:extLst>
          </p:cNvPr>
          <p:cNvSpPr txBox="1"/>
          <p:nvPr/>
        </p:nvSpPr>
        <p:spPr>
          <a:xfrm>
            <a:off x="5511030" y="2262908"/>
            <a:ext cx="280169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Pitcher for the Miami Marlins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7F3332-BC77-23C7-698C-617598E875EA}"/>
              </a:ext>
            </a:extLst>
          </p:cNvPr>
          <p:cNvSpPr txBox="1"/>
          <p:nvPr/>
        </p:nvSpPr>
        <p:spPr>
          <a:xfrm>
            <a:off x="8896157" y="2261369"/>
            <a:ext cx="280169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 panose="020F0502020204030204"/>
              </a:rPr>
              <a:t>From Cambias, Zula, Venezuela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D8F3DF-68E3-E2DF-D025-5B92C293FE65}"/>
              </a:ext>
            </a:extLst>
          </p:cNvPr>
          <p:cNvSpPr txBox="1"/>
          <p:nvPr/>
        </p:nvSpPr>
        <p:spPr>
          <a:xfrm>
            <a:off x="9050097" y="4501067"/>
            <a:ext cx="264005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Played 82 baseball games in his career (and counting!)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5BBADC-EED2-041A-447B-77B069B5F3E0}"/>
              </a:ext>
            </a:extLst>
          </p:cNvPr>
          <p:cNvSpPr txBox="1"/>
          <p:nvPr/>
        </p:nvSpPr>
        <p:spPr>
          <a:xfrm>
            <a:off x="5324764" y="4324157"/>
            <a:ext cx="317114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Has an active Instagram that focuses on his sport and lifestyle (18.3k followers)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99DC10F7-9EF6-8B0B-5366-92FF0415A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3" y="2063211"/>
            <a:ext cx="5064918" cy="367217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61319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A25A4-F9A3-7BDF-5FA7-965CA8586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2222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ontserrat"/>
              </a:rPr>
              <a:t>Example Questions For Players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50094-C14B-9B05-5C9B-478EBB66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4291DA-250B-C385-2067-DA0811F11B4C}"/>
              </a:ext>
            </a:extLst>
          </p:cNvPr>
          <p:cNvSpPr/>
          <p:nvPr/>
        </p:nvSpPr>
        <p:spPr>
          <a:xfrm>
            <a:off x="150019" y="1543048"/>
            <a:ext cx="2678905" cy="27265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Montserrat"/>
              </a:rPr>
              <a:t>"What is your favorite drink for a night out?"</a:t>
            </a:r>
            <a:r>
              <a:rPr lang="en-US" dirty="0">
                <a:latin typeface="Montserrat"/>
              </a:rPr>
              <a:t> 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C970E-1D56-A910-8328-14789AEEDE0A}"/>
              </a:ext>
            </a:extLst>
          </p:cNvPr>
          <p:cNvSpPr/>
          <p:nvPr/>
        </p:nvSpPr>
        <p:spPr>
          <a:xfrm>
            <a:off x="2828925" y="3983829"/>
            <a:ext cx="2631280" cy="266699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500" dirty="0">
                <a:latin typeface="Montserrat"/>
              </a:rPr>
              <a:t>"What made you want to be a professional baseball player?" 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21CC80-6303-C6D9-4233-9F0AFD0796B6}"/>
              </a:ext>
            </a:extLst>
          </p:cNvPr>
          <p:cNvSpPr/>
          <p:nvPr/>
        </p:nvSpPr>
        <p:spPr>
          <a:xfrm>
            <a:off x="5626893" y="1471609"/>
            <a:ext cx="3047999" cy="307181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500" dirty="0">
                <a:latin typeface="Montserrat"/>
                <a:cs typeface="Calibri"/>
              </a:rPr>
              <a:t>"Jack Apple promotes living boldly, how do you live boldly?" </a:t>
            </a:r>
            <a:endParaRPr lang="en-US" sz="2500" dirty="0">
              <a:latin typeface="Montserra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83A7C8-F346-8635-F219-DE6BA78F5BA8}"/>
              </a:ext>
            </a:extLst>
          </p:cNvPr>
          <p:cNvSpPr/>
          <p:nvPr/>
        </p:nvSpPr>
        <p:spPr>
          <a:xfrm>
            <a:off x="8913018" y="3650451"/>
            <a:ext cx="2893218" cy="29408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500" dirty="0">
                <a:latin typeface="Montserrat"/>
                <a:cs typeface="Calibri"/>
              </a:rPr>
              <a:t>"What does your Hispanic heritage mean to you?" </a:t>
            </a:r>
            <a:endParaRPr lang="en-US" sz="2500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50591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21C72-F711-1317-3C6B-CEA3CBF6A58D}"/>
              </a:ext>
            </a:extLst>
          </p:cNvPr>
          <p:cNvSpPr txBox="1"/>
          <p:nvPr/>
        </p:nvSpPr>
        <p:spPr>
          <a:xfrm>
            <a:off x="509587" y="-2381"/>
            <a:ext cx="12375350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600" dirty="0">
              <a:latin typeface="Montserrat"/>
            </a:endParaRPr>
          </a:p>
          <a:p>
            <a:r>
              <a:rPr lang="en-US" sz="3200" b="1" dirty="0">
                <a:latin typeface="Montserrat"/>
              </a:rPr>
              <a:t>Plus Up: Baseball Stadium Alcohol Example Activation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74F62D-991D-FF9A-0ED7-9EBFD5D28161}"/>
              </a:ext>
            </a:extLst>
          </p:cNvPr>
          <p:cNvSpPr/>
          <p:nvPr/>
        </p:nvSpPr>
        <p:spPr>
          <a:xfrm>
            <a:off x="4388643" y="3650456"/>
            <a:ext cx="2893219" cy="26550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Montserrat"/>
                <a:cs typeface="Calibri"/>
              </a:rPr>
              <a:t>1 Based from Venezuela in honor of Pablo Lopez</a:t>
            </a:r>
            <a:endParaRPr lang="en-US" dirty="0">
              <a:latin typeface="Calibri" panose="020F0502020204030204"/>
              <a:ea typeface="Calibri" panose="020F0502020204030204"/>
              <a:cs typeface="Calibri"/>
            </a:endParaRPr>
          </a:p>
          <a:p>
            <a:pPr algn="ctr"/>
            <a:endParaRPr lang="en-US" dirty="0">
              <a:latin typeface="Montserrat"/>
              <a:cs typeface="Calibri"/>
            </a:endParaRPr>
          </a:p>
          <a:p>
            <a:pPr algn="ctr"/>
            <a:r>
              <a:rPr lang="en-US" dirty="0">
                <a:latin typeface="Montserrat"/>
                <a:cs typeface="Calibri"/>
              </a:rPr>
              <a:t>1 Based from the Dominican Republic in honor of Hanser Alberto</a:t>
            </a:r>
            <a:endParaRPr lang="en-US">
              <a:ea typeface="Calibri" panose="020F0502020204030204"/>
              <a:cs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61ECBF-CEA8-9818-1902-59588C410B8A}"/>
              </a:ext>
            </a:extLst>
          </p:cNvPr>
          <p:cNvSpPr/>
          <p:nvPr/>
        </p:nvSpPr>
        <p:spPr>
          <a:xfrm>
            <a:off x="1066799" y="1269206"/>
            <a:ext cx="1869280" cy="19407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Montserrat"/>
                <a:cs typeface="Calibri"/>
              </a:rPr>
              <a:t>1</a:t>
            </a:r>
            <a:endParaRPr lang="en-US" sz="3000" dirty="0">
              <a:latin typeface="Montserra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2FB51B7-5A20-5C5A-7DF6-22B7E075BCF6}"/>
              </a:ext>
            </a:extLst>
          </p:cNvPr>
          <p:cNvSpPr/>
          <p:nvPr/>
        </p:nvSpPr>
        <p:spPr>
          <a:xfrm>
            <a:off x="4900611" y="1185862"/>
            <a:ext cx="1869280" cy="19407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000" dirty="0">
                <a:latin typeface="Montserrat"/>
                <a:cs typeface="Calibri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7A7449-9CED-6BFC-984D-1C983D7FB7E8}"/>
              </a:ext>
            </a:extLst>
          </p:cNvPr>
          <p:cNvSpPr/>
          <p:nvPr/>
        </p:nvSpPr>
        <p:spPr>
          <a:xfrm>
            <a:off x="9115424" y="1269206"/>
            <a:ext cx="1869280" cy="19407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000" dirty="0">
                <a:latin typeface="Montserrat"/>
                <a:cs typeface="Calibri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261963-9CAF-4DB3-3996-E6DE7937035D}"/>
              </a:ext>
            </a:extLst>
          </p:cNvPr>
          <p:cNvSpPr/>
          <p:nvPr/>
        </p:nvSpPr>
        <p:spPr>
          <a:xfrm>
            <a:off x="423861" y="3650459"/>
            <a:ext cx="3167060" cy="2571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ontserrat"/>
                <a:ea typeface="+mn-lt"/>
                <a:cs typeface="+mn-lt"/>
              </a:rPr>
              <a:t>At each stadium there would be a drink that aligns with the cultural heritage of the Whistle Content baseball players. </a:t>
            </a:r>
            <a:endParaRPr lang="en-US" sz="2000" dirty="0">
              <a:latin typeface="Montserra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FC5742-9B8A-7088-E1BC-884C0FD96E2A}"/>
              </a:ext>
            </a:extLst>
          </p:cNvPr>
          <p:cNvSpPr/>
          <p:nvPr/>
        </p:nvSpPr>
        <p:spPr>
          <a:xfrm>
            <a:off x="8472485" y="3650456"/>
            <a:ext cx="3167061" cy="258365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latin typeface="Montserrat"/>
              <a:cs typeface="Calibri"/>
            </a:endParaRPr>
          </a:p>
          <a:p>
            <a:pPr algn="ctr"/>
            <a:r>
              <a:rPr lang="en-US" sz="1600" dirty="0">
                <a:latin typeface="Montserrat"/>
                <a:cs typeface="Calibri"/>
              </a:rPr>
              <a:t>Short form social promotion for the drinks on Jack Daniels, Whistle, and Stadium's Snapchat, IG Reels. </a:t>
            </a:r>
            <a:endParaRPr lang="en-US" sz="1600" dirty="0">
              <a:ea typeface="Calibri"/>
              <a:cs typeface="Calibri"/>
            </a:endParaRPr>
          </a:p>
          <a:p>
            <a:pPr algn="ctr"/>
            <a:r>
              <a:rPr lang="en-US" sz="1600" dirty="0">
                <a:latin typeface="Montserrat"/>
                <a:cs typeface="Calibri"/>
              </a:rPr>
              <a:t>Tie in with the [No Days Off] video, where players could make the drinks sold at the stadiums. 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74818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736"/>
            <a:ext cx="12192000" cy="6342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824682-116C-5DEE-272F-240ECBD32EF7}"/>
              </a:ext>
            </a:extLst>
          </p:cNvPr>
          <p:cNvSpPr txBox="1"/>
          <p:nvPr/>
        </p:nvSpPr>
        <p:spPr>
          <a:xfrm>
            <a:off x="152400" y="414338"/>
            <a:ext cx="929163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ontserrat"/>
                <a:cs typeface="Calibri"/>
              </a:rPr>
              <a:t>Plus Up Program Previous Examples</a:t>
            </a:r>
            <a:endParaRPr lang="en-US" b="1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FEF29B2-FB7C-F364-F9C6-32891F0CC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" t="2924" r="433" b="-585"/>
          <a:stretch/>
        </p:blipFill>
        <p:spPr>
          <a:xfrm>
            <a:off x="3843338" y="2099328"/>
            <a:ext cx="3600574" cy="2647342"/>
          </a:xfrm>
          <a:prstGeom prst="rect">
            <a:avLst/>
          </a:prstGeom>
          <a:ln w="127000" cap="rnd">
            <a:solidFill>
              <a:schemeClr val="bg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B4893D3C-0168-A053-2896-2D980DC8D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8" y="2000726"/>
            <a:ext cx="2314576" cy="2654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4F9AADA-F750-5656-13BC-5D52FA03A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931" y="2009367"/>
            <a:ext cx="3671888" cy="2744014"/>
          </a:xfrm>
          <a:prstGeom prst="rect">
            <a:avLst/>
          </a:prstGeom>
          <a:ln w="127000" cap="rnd">
            <a:solidFill>
              <a:schemeClr val="bg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E9E767-00EA-2BA1-199D-B292F3B77063}"/>
              </a:ext>
            </a:extLst>
          </p:cNvPr>
          <p:cNvSpPr txBox="1"/>
          <p:nvPr/>
        </p:nvSpPr>
        <p:spPr>
          <a:xfrm>
            <a:off x="223837" y="1009649"/>
            <a:ext cx="9886948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FFFFFF"/>
                </a:solidFill>
                <a:latin typeface="Montserrat"/>
                <a:cs typeface="Calibri"/>
              </a:rPr>
              <a:t>Dodger Stadium World Series 2018 Limited Edition Menu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C1C6E4-4E8D-A961-A68B-8B01A74A1BFA}"/>
              </a:ext>
            </a:extLst>
          </p:cNvPr>
          <p:cNvSpPr txBox="1"/>
          <p:nvPr/>
        </p:nvSpPr>
        <p:spPr>
          <a:xfrm>
            <a:off x="473868" y="4902993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Montserrat"/>
                <a:cs typeface="Calibri"/>
              </a:rPr>
              <a:t>Shrimp Shooter</a:t>
            </a:r>
            <a:endParaRPr lang="en-US"/>
          </a:p>
          <a:p>
            <a:pPr algn="ctr"/>
            <a:r>
              <a:rPr lang="en-US" dirty="0">
                <a:solidFill>
                  <a:srgbClr val="FFFFFF"/>
                </a:solidFill>
                <a:latin typeface="Montserrat"/>
                <a:cs typeface="Calibri"/>
              </a:rPr>
              <a:t>Jumbo Shrimp in Michelada Mix with Don Julio Tequila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4D8ED-B5EC-935D-1B3F-F4D726DE636D}"/>
              </a:ext>
            </a:extLst>
          </p:cNvPr>
          <p:cNvSpPr txBox="1"/>
          <p:nvPr/>
        </p:nvSpPr>
        <p:spPr>
          <a:xfrm>
            <a:off x="4033837" y="5010149"/>
            <a:ext cx="337423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Montserrat"/>
                <a:cs typeface="Calibri"/>
              </a:rPr>
              <a:t>Cheet</a:t>
            </a:r>
            <a:r>
              <a:rPr lang="en-US" dirty="0">
                <a:solidFill>
                  <a:srgbClr val="FFFFFF"/>
                </a:solidFill>
                <a:latin typeface="Montserrat"/>
                <a:cs typeface="Calibri"/>
              </a:rPr>
              <a:t>-o-Lote Corn </a:t>
            </a:r>
            <a:endParaRPr lang="en-US"/>
          </a:p>
          <a:p>
            <a:pPr algn="ctr"/>
            <a:r>
              <a:rPr lang="en-US" dirty="0">
                <a:solidFill>
                  <a:srgbClr val="FFFFFF"/>
                </a:solidFill>
                <a:latin typeface="Montserrat"/>
                <a:cs typeface="Calibri"/>
              </a:rPr>
              <a:t>Corn made </a:t>
            </a:r>
            <a:r>
              <a:rPr lang="en-US" dirty="0" err="1">
                <a:solidFill>
                  <a:srgbClr val="FFFFFF"/>
                </a:solidFill>
                <a:latin typeface="Montserrat"/>
                <a:cs typeface="Calibri"/>
              </a:rPr>
              <a:t>Elote</a:t>
            </a:r>
            <a:r>
              <a:rPr lang="en-US" dirty="0">
                <a:solidFill>
                  <a:srgbClr val="FFFFFF"/>
                </a:solidFill>
                <a:latin typeface="Montserrat"/>
                <a:cs typeface="Calibri"/>
              </a:rPr>
              <a:t> style, covered in Hot Cheeto Dust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F37DF-4910-1D7D-6693-7F9EADE26961}"/>
              </a:ext>
            </a:extLst>
          </p:cNvPr>
          <p:cNvSpPr txBox="1"/>
          <p:nvPr/>
        </p:nvSpPr>
        <p:spPr>
          <a:xfrm>
            <a:off x="8748712" y="5010149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Montserrat"/>
                <a:cs typeface="Calibri"/>
              </a:rPr>
              <a:t>Caramel Apples with Oreos, Graham Crackers, and Chamoy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16357-5FAC-AE2B-A917-68A600936B6E}"/>
              </a:ext>
            </a:extLst>
          </p:cNvPr>
          <p:cNvSpPr txBox="1"/>
          <p:nvPr/>
        </p:nvSpPr>
        <p:spPr>
          <a:xfrm>
            <a:off x="640556" y="6415087"/>
            <a:ext cx="121253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Dodger Stadium World Series food specials | by Rowan Kavner | Dodger Insider (mlblogs.com)</a:t>
            </a:r>
            <a:r>
              <a:rPr lang="en-US" dirty="0">
                <a:solidFill>
                  <a:schemeClr val="bg1"/>
                </a:solidFill>
                <a:latin typeface="Montserrat"/>
              </a:rPr>
              <a:t> 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6902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7ABCB-58C5-B079-1100-EB5C398D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1" y="171450"/>
            <a:ext cx="5872955" cy="1600200"/>
          </a:xfrm>
        </p:spPr>
        <p:txBody>
          <a:bodyPr/>
          <a:lstStyle/>
          <a:p>
            <a:r>
              <a:rPr lang="en-US" b="1" dirty="0">
                <a:latin typeface="Montserrat"/>
                <a:cs typeface="Calibri Light" panose="020F0302020204030204"/>
              </a:rPr>
              <a:t>Jack Apple Mamajuana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7706D-C062-0A8E-9E4C-BF93BD3E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13" descr="A picture containing food, counter, beverage, alcohol&#10;&#10;Description automatically generated">
            <a:extLst>
              <a:ext uri="{FF2B5EF4-FFF2-40B4-BE49-F238E27FC236}">
                <a16:creationId xmlns:a16="http://schemas.microsoft.com/office/drawing/2014/main" id="{51980168-4141-F5AB-F36C-DBB00B3B1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33" t="26492" r="35056" b="596"/>
          <a:stretch/>
        </p:blipFill>
        <p:spPr>
          <a:xfrm>
            <a:off x="7855744" y="-1711"/>
            <a:ext cx="4332914" cy="68617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2BAA03-CD66-CCA3-161A-47FDE7F8AEF1}"/>
              </a:ext>
            </a:extLst>
          </p:cNvPr>
          <p:cNvSpPr/>
          <p:nvPr/>
        </p:nvSpPr>
        <p:spPr>
          <a:xfrm>
            <a:off x="-4763" y="-4763"/>
            <a:ext cx="12191999" cy="2381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69D01A-6A0D-13BE-C79E-27271216BD44}"/>
              </a:ext>
            </a:extLst>
          </p:cNvPr>
          <p:cNvSpPr/>
          <p:nvPr/>
        </p:nvSpPr>
        <p:spPr>
          <a:xfrm>
            <a:off x="769143" y="1983581"/>
            <a:ext cx="4869655" cy="201215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ontserrat"/>
                <a:ea typeface="+mn-lt"/>
                <a:cs typeface="+mn-lt"/>
              </a:rPr>
              <a:t>Mamajuana is a popular spiced alcoholic drink in the Dominican Republic. </a:t>
            </a:r>
            <a:endParaRPr lang="en-US" dirty="0">
              <a:latin typeface="Montserra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9759F4-15C2-6803-53D1-9C68203DF152}"/>
              </a:ext>
            </a:extLst>
          </p:cNvPr>
          <p:cNvSpPr/>
          <p:nvPr/>
        </p:nvSpPr>
        <p:spPr>
          <a:xfrm>
            <a:off x="769143" y="4341018"/>
            <a:ext cx="4869655" cy="201215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Montserrat"/>
                <a:ea typeface="+mn-lt"/>
                <a:cs typeface="+mn-lt"/>
              </a:rPr>
              <a:t>It would be served spiked with Jack Apple at Dodger Stadium, during the campaign flight. </a:t>
            </a:r>
            <a:endParaRPr lang="en-US" b="1" dirty="0">
              <a:latin typeface="Montserra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473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A348-BB45-388F-8DCA-7C612D10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37" y="417516"/>
            <a:ext cx="3757614" cy="927559"/>
          </a:xfrm>
        </p:spPr>
        <p:txBody>
          <a:bodyPr/>
          <a:lstStyle/>
          <a:p>
            <a:r>
              <a:rPr lang="en-US" dirty="0">
                <a:latin typeface="Montserrat"/>
              </a:rPr>
              <a:t>Today's Agenda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830310-B3A5-2561-E38F-4E83CA9775C4}"/>
              </a:ext>
            </a:extLst>
          </p:cNvPr>
          <p:cNvSpPr txBox="1"/>
          <p:nvPr/>
        </p:nvSpPr>
        <p:spPr>
          <a:xfrm>
            <a:off x="7922295" y="1295251"/>
            <a:ext cx="295101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ü"/>
            </a:pPr>
            <a:r>
              <a:rPr lang="en-US" sz="3200" b="1" dirty="0">
                <a:latin typeface="Montserrat"/>
              </a:rPr>
              <a:t>MEET </a:t>
            </a:r>
            <a:endParaRPr lang="en-US" sz="3200" b="1">
              <a:cs typeface="Calibri" panose="020F0502020204030204"/>
            </a:endParaRPr>
          </a:p>
          <a:p>
            <a:r>
              <a:rPr lang="en-US" sz="3200" b="1" dirty="0">
                <a:latin typeface="Montserrat"/>
              </a:rPr>
              <a:t>JACK APPLE (Khalyn)</a:t>
            </a:r>
            <a:endParaRPr lang="en-US" sz="3200" b="1">
              <a:latin typeface="Montserrat"/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644444-E1C7-1B0C-B174-78F43032CD7F}"/>
              </a:ext>
            </a:extLst>
          </p:cNvPr>
          <p:cNvSpPr txBox="1"/>
          <p:nvPr/>
        </p:nvSpPr>
        <p:spPr>
          <a:xfrm>
            <a:off x="7748405" y="2936769"/>
            <a:ext cx="3879704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ü"/>
            </a:pPr>
            <a:r>
              <a:rPr lang="en-US" sz="3100" b="1" dirty="0">
                <a:latin typeface="Montserrat"/>
              </a:rPr>
              <a:t>CAMPAIGN 1 (Sabrina)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pPr marL="914400" lvl="1" indent="-457200">
              <a:buFont typeface="Wingdings"/>
              <a:buChar char="ü"/>
            </a:pPr>
            <a:r>
              <a:rPr lang="en-US" sz="2200" dirty="0">
                <a:latin typeface="Montserrat"/>
              </a:rPr>
              <a:t>Activation Ideas + Media Partners</a:t>
            </a:r>
          </a:p>
          <a:p>
            <a:pPr marL="457200" indent="-457200" algn="ctr">
              <a:buFont typeface="Wingdings"/>
              <a:buChar char="ü"/>
            </a:pPr>
            <a:endParaRPr lang="en-US" sz="2200" dirty="0">
              <a:latin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5618D-6760-B460-CF12-2CEB4872238C}"/>
              </a:ext>
            </a:extLst>
          </p:cNvPr>
          <p:cNvSpPr txBox="1"/>
          <p:nvPr/>
        </p:nvSpPr>
        <p:spPr>
          <a:xfrm>
            <a:off x="7750763" y="4632996"/>
            <a:ext cx="3510610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ü"/>
            </a:pPr>
            <a:r>
              <a:rPr lang="en-US" sz="3100" b="1" dirty="0">
                <a:latin typeface="Montserrat"/>
              </a:rPr>
              <a:t>CAMPAIGN 2 (Samantha)</a:t>
            </a:r>
          </a:p>
          <a:p>
            <a:pPr marL="914400" lvl="1" indent="-457200">
              <a:buFont typeface="Wingdings"/>
              <a:buChar char="ü"/>
            </a:pPr>
            <a:r>
              <a:rPr lang="en-US" sz="2200" dirty="0">
                <a:latin typeface="Montserrat"/>
              </a:rPr>
              <a:t>Activation Ideas + Media Partners</a:t>
            </a:r>
            <a:endParaRPr lang="en-US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AA1B8D30-BE3D-EE82-BCE6-19CFA03F9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169197"/>
            <a:ext cx="6791323" cy="63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18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7ABCB-58C5-B079-1100-EB5C398D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21543"/>
            <a:ext cx="5432424" cy="600076"/>
          </a:xfrm>
        </p:spPr>
        <p:txBody>
          <a:bodyPr/>
          <a:lstStyle/>
          <a:p>
            <a:r>
              <a:rPr lang="en-US" b="1" dirty="0">
                <a:latin typeface="Montserrat"/>
              </a:rPr>
              <a:t>Jack Apple Chicha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7706D-C062-0A8E-9E4C-BF93BD3E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DA9F5D-AC20-9E22-FD85-5EDDD67F5373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5" descr="A picture containing cup, food, coffee, dessert&#10;&#10;Description automatically generated">
            <a:extLst>
              <a:ext uri="{FF2B5EF4-FFF2-40B4-BE49-F238E27FC236}">
                <a16:creationId xmlns:a16="http://schemas.microsoft.com/office/drawing/2014/main" id="{4DE1F324-E231-463B-CD0B-C771DC0A2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462" y="2381"/>
            <a:ext cx="3921920" cy="69484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21B3CA-064E-550D-90BA-263416C66083}"/>
              </a:ext>
            </a:extLst>
          </p:cNvPr>
          <p:cNvSpPr/>
          <p:nvPr/>
        </p:nvSpPr>
        <p:spPr>
          <a:xfrm>
            <a:off x="900112" y="1876424"/>
            <a:ext cx="6167435" cy="18454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ontserrat"/>
                <a:ea typeface="+mn-lt"/>
                <a:cs typeface="+mn-lt"/>
              </a:rPr>
              <a:t>Chicha is a popular rice, cinnamon drink in Venezuela, where Marlins Player Pablo Lopez is from.</a:t>
            </a:r>
            <a:endParaRPr lang="en-US" dirty="0">
              <a:latin typeface="Montserra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62F2A7-A8E2-123F-FFD9-3C58395755E4}"/>
              </a:ext>
            </a:extLst>
          </p:cNvPr>
          <p:cNvSpPr/>
          <p:nvPr/>
        </p:nvSpPr>
        <p:spPr>
          <a:xfrm>
            <a:off x="900112" y="4102894"/>
            <a:ext cx="6167435" cy="18454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Montserrat"/>
                <a:ea typeface="+mn-lt"/>
                <a:cs typeface="+mn-lt"/>
              </a:rPr>
              <a:t>Served spiked with Jack Apple at the Miami Marlin's stadium during the campaign flight.</a:t>
            </a:r>
            <a:endParaRPr lang="en-US" dirty="0">
              <a:latin typeface="Montserra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82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8DB96EF-7EB3-0842-BD66-DD0C5DB5A252}"/>
              </a:ext>
            </a:extLst>
          </p:cNvPr>
          <p:cNvSpPr txBox="1">
            <a:spLocks/>
          </p:cNvSpPr>
          <p:nvPr/>
        </p:nvSpPr>
        <p:spPr>
          <a:xfrm>
            <a:off x="337457" y="317455"/>
            <a:ext cx="10972801" cy="9275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Montserrat" panose="00000500000000000000"/>
              </a:rPr>
              <a:t>MEDIA PARTNERSHIP GOAL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B2AC647-FAA7-1941-8D57-7DC8C627AF4F}"/>
              </a:ext>
            </a:extLst>
          </p:cNvPr>
          <p:cNvSpPr/>
          <p:nvPr/>
        </p:nvSpPr>
        <p:spPr>
          <a:xfrm>
            <a:off x="478465" y="1774085"/>
            <a:ext cx="11299073" cy="29412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nockout 48 Featherweight" panose="02000506040000020004" pitchFamily="2" charset="0"/>
              <a:ea typeface="Clarendon Hv BT Heavy" charset="0"/>
              <a:cs typeface="Clarendon Hv BT Heavy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nockout 48 Featherweight" panose="02000506040000020004" pitchFamily="2" charset="0"/>
              <a:ea typeface="Clarendon Hv BT Heavy" charset="0"/>
              <a:cs typeface="Clarendon Hv BT Heavy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F10BF-C1F7-A955-A810-464704434E5D}"/>
              </a:ext>
            </a:extLst>
          </p:cNvPr>
          <p:cNvSpPr txBox="1"/>
          <p:nvPr/>
        </p:nvSpPr>
        <p:spPr>
          <a:xfrm>
            <a:off x="330993" y="628649"/>
            <a:ext cx="116966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Montserrat"/>
              </a:rPr>
              <a:t>Campaign Timeline</a:t>
            </a:r>
            <a:endParaRPr lang="en-US" dirty="0">
              <a:latin typeface="Calibri" panose="020F0502020204030204"/>
              <a:cs typeface="Calibri" panose="020F0502020204030204"/>
            </a:endParaRPr>
          </a:p>
        </p:txBody>
      </p:sp>
      <p:graphicFrame>
        <p:nvGraphicFramePr>
          <p:cNvPr id="2" name="Diagram 3">
            <a:extLst>
              <a:ext uri="{FF2B5EF4-FFF2-40B4-BE49-F238E27FC236}">
                <a16:creationId xmlns:a16="http://schemas.microsoft.com/office/drawing/2014/main" id="{70FD353E-2A07-B8D7-8AA4-EC1EB25442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713529"/>
              </p:ext>
            </p:extLst>
          </p:nvPr>
        </p:nvGraphicFramePr>
        <p:xfrm>
          <a:off x="190500" y="778671"/>
          <a:ext cx="11703842" cy="5717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009" name="TextBox 8008">
            <a:extLst>
              <a:ext uri="{FF2B5EF4-FFF2-40B4-BE49-F238E27FC236}">
                <a16:creationId xmlns:a16="http://schemas.microsoft.com/office/drawing/2014/main" id="{9F9E2EE6-C4FB-7AFF-7176-FC97EC2DF983}"/>
              </a:ext>
            </a:extLst>
          </p:cNvPr>
          <p:cNvSpPr txBox="1"/>
          <p:nvPr/>
        </p:nvSpPr>
        <p:spPr>
          <a:xfrm>
            <a:off x="57150" y="6093618"/>
            <a:ext cx="11970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Montserrat"/>
                <a:cs typeface="Calibri"/>
              </a:rPr>
              <a:t>*</a:t>
            </a:r>
            <a:r>
              <a:rPr lang="en-US" sz="1500" dirty="0">
                <a:latin typeface="Montserrat"/>
                <a:cs typeface="Calibri"/>
              </a:rPr>
              <a:t>online social promotion for the Jack Apple drinks would continue throughout the entirety of the campaign flight </a:t>
            </a:r>
          </a:p>
        </p:txBody>
      </p:sp>
    </p:spTree>
    <p:extLst>
      <p:ext uri="{BB962C8B-B14F-4D97-AF65-F5344CB8AC3E}">
        <p14:creationId xmlns:p14="http://schemas.microsoft.com/office/powerpoint/2010/main" val="3338539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C2C3A-197B-5D31-ECB8-AEFEF21A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" y="400844"/>
            <a:ext cx="10515600" cy="1325563"/>
          </a:xfrm>
        </p:spPr>
        <p:txBody>
          <a:bodyPr/>
          <a:lstStyle/>
          <a:p>
            <a:r>
              <a:rPr lang="en-US" b="1" dirty="0">
                <a:latin typeface="Montserrat"/>
                <a:ea typeface="Calibri Light"/>
                <a:cs typeface="Calibri Light"/>
              </a:rPr>
              <a:t>Content Overview </a:t>
            </a:r>
            <a:endParaRPr lang="en-US" b="1">
              <a:latin typeface="Montserrat"/>
            </a:endParaRPr>
          </a:p>
        </p:txBody>
      </p:sp>
      <p:pic>
        <p:nvPicPr>
          <p:cNvPr id="6" name="Picture 6" descr="A picture containing text, beverage, alcohol, honey&#10;&#10;Description automatically generated">
            <a:extLst>
              <a:ext uri="{FF2B5EF4-FFF2-40B4-BE49-F238E27FC236}">
                <a16:creationId xmlns:a16="http://schemas.microsoft.com/office/drawing/2014/main" id="{2A29B317-61AD-6015-DFA6-995FB4ED9A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548" r="19240" b="162"/>
          <a:stretch/>
        </p:blipFill>
        <p:spPr>
          <a:xfrm>
            <a:off x="5826919" y="617"/>
            <a:ext cx="6430869" cy="685912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C7860-3DBA-147D-EA06-A23D108D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65EC0-F482-5193-3323-45E2CF9BFF5F}"/>
              </a:ext>
            </a:extLst>
          </p:cNvPr>
          <p:cNvSpPr/>
          <p:nvPr/>
        </p:nvSpPr>
        <p:spPr>
          <a:xfrm>
            <a:off x="423862" y="1602581"/>
            <a:ext cx="5048249" cy="18216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latin typeface="Montserrat"/>
                <a:ea typeface="+mn-lt"/>
                <a:cs typeface="+mn-lt"/>
              </a:rPr>
              <a:t>Whistle Activation: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latin typeface="Montserrat"/>
                <a:ea typeface="+mn-lt"/>
                <a:cs typeface="+mn-lt"/>
              </a:rPr>
              <a:t>2 x Baseball Player "No Days Off" Videos with Whistle </a:t>
            </a:r>
            <a:endParaRPr lang="en-US"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latin typeface="Montserrat"/>
                <a:ea typeface="+mn-lt"/>
                <a:cs typeface="+mn-lt"/>
              </a:rPr>
              <a:t>4 x Instagram and TikTok posts for "No Days Off" (2 for each player)</a:t>
            </a:r>
            <a:endParaRPr lang="en-US" dirty="0">
              <a:latin typeface="Montserra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80272D-5675-218C-4F10-43DA9D001240}"/>
              </a:ext>
            </a:extLst>
          </p:cNvPr>
          <p:cNvSpPr/>
          <p:nvPr/>
        </p:nvSpPr>
        <p:spPr>
          <a:xfrm>
            <a:off x="269079" y="3614737"/>
            <a:ext cx="5369718" cy="25598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latin typeface="Montserrat"/>
                <a:ea typeface="+mn-lt"/>
                <a:cs typeface="+mn-lt"/>
              </a:rPr>
              <a:t>Drink Plus Up: </a:t>
            </a:r>
            <a:endParaRPr lang="en-US" b="1" dirty="0">
              <a:latin typeface="Calibri" panose="020F0502020204030204"/>
              <a:ea typeface="+mn-lt"/>
              <a:cs typeface="+mn-lt"/>
            </a:endParaRPr>
          </a:p>
          <a:p>
            <a:pPr lvl="1" algn="ctr">
              <a:lnSpc>
                <a:spcPct val="90000"/>
              </a:lnSpc>
              <a:spcBef>
                <a:spcPts val="500"/>
              </a:spcBef>
            </a:pPr>
            <a:r>
              <a:rPr lang="en-US" dirty="0">
                <a:latin typeface="Montserrat"/>
                <a:ea typeface="+mn-lt"/>
                <a:cs typeface="+mn-lt"/>
              </a:rPr>
              <a:t>2x custom drink served at player stadiums</a:t>
            </a:r>
          </a:p>
          <a:p>
            <a:pPr lvl="1" algn="ctr">
              <a:lnSpc>
                <a:spcPct val="90000"/>
              </a:lnSpc>
              <a:spcBef>
                <a:spcPts val="500"/>
              </a:spcBef>
            </a:pPr>
            <a:r>
              <a:rPr lang="en-US" dirty="0">
                <a:latin typeface="Montserrat"/>
                <a:ea typeface="+mn-lt"/>
                <a:cs typeface="+mn-lt"/>
              </a:rPr>
              <a:t>2 x Custom Social Posts for the drink on the stadium's, Jack Daniel's, and Whistle IG Reels and Snapchat</a:t>
            </a:r>
          </a:p>
          <a:p>
            <a:pPr lvl="1" algn="ctr">
              <a:lnSpc>
                <a:spcPct val="90000"/>
              </a:lnSpc>
              <a:spcBef>
                <a:spcPts val="500"/>
              </a:spcBef>
            </a:pPr>
            <a:r>
              <a:rPr lang="en-US" dirty="0">
                <a:latin typeface="Montserrat"/>
                <a:ea typeface="+mn-lt"/>
                <a:cs typeface="+mn-lt"/>
              </a:rPr>
              <a:t>Advertisement for the drink in-stadium</a:t>
            </a:r>
            <a:endParaRPr lang="en-US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14217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8DB96EF-7EB3-0842-BD66-DD0C5DB5A252}"/>
              </a:ext>
            </a:extLst>
          </p:cNvPr>
          <p:cNvSpPr txBox="1">
            <a:spLocks/>
          </p:cNvSpPr>
          <p:nvPr/>
        </p:nvSpPr>
        <p:spPr>
          <a:xfrm>
            <a:off x="337457" y="317455"/>
            <a:ext cx="10972801" cy="9275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Montserrat" panose="00000500000000000000"/>
              </a:rPr>
              <a:t>MEDIA PARTNERSHIP GOAL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B2AC647-FAA7-1941-8D57-7DC8C627AF4F}"/>
              </a:ext>
            </a:extLst>
          </p:cNvPr>
          <p:cNvSpPr/>
          <p:nvPr/>
        </p:nvSpPr>
        <p:spPr>
          <a:xfrm>
            <a:off x="478465" y="1774085"/>
            <a:ext cx="11299073" cy="29412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nockout 48 Featherweight" panose="02000506040000020004" pitchFamily="2" charset="0"/>
              <a:ea typeface="Clarendon Hv BT Heavy" charset="0"/>
              <a:cs typeface="Clarendon Hv BT Heavy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nockout 48 Featherweight" panose="02000506040000020004" pitchFamily="2" charset="0"/>
              <a:ea typeface="Clarendon Hv BT Heavy" charset="0"/>
              <a:cs typeface="Clarendon Hv BT Heavy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F10BF-C1F7-A955-A810-464704434E5D}"/>
              </a:ext>
            </a:extLst>
          </p:cNvPr>
          <p:cNvSpPr txBox="1"/>
          <p:nvPr/>
        </p:nvSpPr>
        <p:spPr>
          <a:xfrm>
            <a:off x="330993" y="628649"/>
            <a:ext cx="116966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</a:rPr>
              <a:t>Budget Breakdown</a:t>
            </a:r>
            <a:endParaRPr lang="en-US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B84808-ED0C-8F99-D4E9-64C72AB5311B}"/>
              </a:ext>
            </a:extLst>
          </p:cNvPr>
          <p:cNvSpPr/>
          <p:nvPr/>
        </p:nvSpPr>
        <p:spPr>
          <a:xfrm>
            <a:off x="340518" y="1769268"/>
            <a:ext cx="5060155" cy="295274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Monseratt"/>
              </a:rPr>
              <a:t>Base Program</a:t>
            </a:r>
          </a:p>
          <a:p>
            <a:pPr algn="ctr"/>
            <a:r>
              <a:rPr lang="en-US" b="1" dirty="0">
                <a:latin typeface="Monseratt"/>
              </a:rPr>
              <a:t>Whistle Video Sponsorship + Multi–Channel Social Media Promotion </a:t>
            </a:r>
            <a:endParaRPr lang="en-US" b="1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b="1" dirty="0">
                <a:latin typeface="Monseratt"/>
              </a:rPr>
              <a:t>$500k 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E7DFF5-103B-340C-F00E-32D820FE99F8}"/>
              </a:ext>
            </a:extLst>
          </p:cNvPr>
          <p:cNvSpPr/>
          <p:nvPr/>
        </p:nvSpPr>
        <p:spPr>
          <a:xfrm>
            <a:off x="6174581" y="1769268"/>
            <a:ext cx="5060155" cy="295274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400" b="1" dirty="0">
                <a:latin typeface="Monseratt"/>
                <a:ea typeface="Calibri" panose="020F0502020204030204"/>
                <a:cs typeface="Calibri" panose="020F0502020204030204"/>
              </a:rPr>
              <a:t>Plus Up</a:t>
            </a:r>
            <a:endParaRPr lang="en-US" sz="3400" dirty="0"/>
          </a:p>
          <a:p>
            <a:pPr algn="ctr"/>
            <a:r>
              <a:rPr lang="en-US" sz="2000" b="1" dirty="0">
                <a:latin typeface="Monseratt"/>
                <a:ea typeface="Calibri" panose="020F0502020204030204"/>
                <a:cs typeface="Calibri" panose="020F0502020204030204"/>
              </a:rPr>
              <a:t>Miami Marlins and LA Dodger Stadium Alcohol Sponsorship + Social Promotion for the Drink on Jack Daniels, Whistle, and Stadium Socials</a:t>
            </a:r>
            <a:endParaRPr lang="en-US" dirty="0"/>
          </a:p>
          <a:p>
            <a:pPr algn="ctr"/>
            <a:r>
              <a:rPr lang="en-US" sz="2000" b="1" dirty="0">
                <a:latin typeface="Monseratt"/>
              </a:rPr>
              <a:t>$1,000,000 </a:t>
            </a:r>
          </a:p>
        </p:txBody>
      </p:sp>
    </p:spTree>
    <p:extLst>
      <p:ext uri="{BB962C8B-B14F-4D97-AF65-F5344CB8AC3E}">
        <p14:creationId xmlns:p14="http://schemas.microsoft.com/office/powerpoint/2010/main" val="29371481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1323B4-EC9E-0445-957F-23D4ABD628FD}"/>
              </a:ext>
            </a:extLst>
          </p:cNvPr>
          <p:cNvSpPr txBox="1"/>
          <p:nvPr/>
        </p:nvSpPr>
        <p:spPr>
          <a:xfrm>
            <a:off x="4780920" y="2812125"/>
            <a:ext cx="654357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Montserrat"/>
              </a:rPr>
              <a:t>Campaign 2</a:t>
            </a: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Montserrat"/>
              </a:rPr>
              <a:t>BEAUTY INFLUENCER COLLAB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705191-81B8-4F48-BAE5-7CDFFD2DCDF5}"/>
              </a:ext>
            </a:extLst>
          </p:cNvPr>
          <p:cNvSpPr/>
          <p:nvPr/>
        </p:nvSpPr>
        <p:spPr>
          <a:xfrm>
            <a:off x="38716" y="6086578"/>
            <a:ext cx="1004272" cy="7714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9E2EA-3D5C-D449-8EEC-99C417AB0C17}"/>
              </a:ext>
            </a:extLst>
          </p:cNvPr>
          <p:cNvSpPr/>
          <p:nvPr/>
        </p:nvSpPr>
        <p:spPr>
          <a:xfrm>
            <a:off x="5738812" y="6472289"/>
            <a:ext cx="714375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Tennessee Apple | Jack Daniel&amp;#39;s | United Distributors">
            <a:extLst>
              <a:ext uri="{FF2B5EF4-FFF2-40B4-BE49-F238E27FC236}">
                <a16:creationId xmlns:a16="http://schemas.microsoft.com/office/drawing/2014/main" id="{D0498108-F12D-F44C-BFA5-CC72B2D0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7070" y="6015789"/>
            <a:ext cx="848285" cy="74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A picture containing tool, brush, match&#10;&#10;Description automatically generated">
            <a:extLst>
              <a:ext uri="{FF2B5EF4-FFF2-40B4-BE49-F238E27FC236}">
                <a16:creationId xmlns:a16="http://schemas.microsoft.com/office/drawing/2014/main" id="{785636A4-1D3F-8E0B-A508-FCED3B841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1895" y="1233055"/>
            <a:ext cx="7358495" cy="49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88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21C72-F711-1317-3C6B-CEA3CBF6A58D}"/>
              </a:ext>
            </a:extLst>
          </p:cNvPr>
          <p:cNvSpPr txBox="1"/>
          <p:nvPr/>
        </p:nvSpPr>
        <p:spPr>
          <a:xfrm>
            <a:off x="295275" y="521493"/>
            <a:ext cx="799275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</a:rPr>
              <a:t>Beauty Influencer Collab Campaign </a:t>
            </a:r>
            <a:endParaRPr lang="en-US" b="1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60EB1-B3EB-2FA9-7B89-523166E3E6CA}"/>
              </a:ext>
            </a:extLst>
          </p:cNvPr>
          <p:cNvSpPr txBox="1"/>
          <p:nvPr/>
        </p:nvSpPr>
        <p:spPr>
          <a:xfrm>
            <a:off x="292564" y="1178519"/>
            <a:ext cx="688413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Montserrat"/>
                <a:cs typeface="Calibri"/>
              </a:rPr>
              <a:t>Makeup Influencer Video Partnership</a:t>
            </a:r>
            <a:endParaRPr lang="en-US" sz="2000" b="1">
              <a:latin typeface="Montserrat"/>
            </a:endParaRPr>
          </a:p>
        </p:txBody>
      </p:sp>
      <p:pic>
        <p:nvPicPr>
          <p:cNvPr id="4" name="Picture 4" descr="A picture containing tool, needle, brush&#10;&#10;Description automatically generated">
            <a:extLst>
              <a:ext uri="{FF2B5EF4-FFF2-40B4-BE49-F238E27FC236}">
                <a16:creationId xmlns:a16="http://schemas.microsoft.com/office/drawing/2014/main" id="{05E49258-FB07-8FF8-F7C7-7D3991873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4" t="-202" r="427" b="311"/>
          <a:stretch/>
        </p:blipFill>
        <p:spPr>
          <a:xfrm>
            <a:off x="8867575" y="4665"/>
            <a:ext cx="3325010" cy="64559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EF21EC-43C9-8484-AB25-4FD3ED0311BB}"/>
              </a:ext>
            </a:extLst>
          </p:cNvPr>
          <p:cNvSpPr/>
          <p:nvPr/>
        </p:nvSpPr>
        <p:spPr>
          <a:xfrm>
            <a:off x="385471" y="1584554"/>
            <a:ext cx="8198750" cy="1189653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6C5A58-FD33-560A-4898-D110DA695CBC}"/>
              </a:ext>
            </a:extLst>
          </p:cNvPr>
          <p:cNvSpPr txBox="1"/>
          <p:nvPr/>
        </p:nvSpPr>
        <p:spPr>
          <a:xfrm>
            <a:off x="1038" y="1711174"/>
            <a:ext cx="852136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dirty="0">
                <a:latin typeface="Montserrat"/>
                <a:ea typeface="+mn-lt"/>
                <a:cs typeface="+mn-lt"/>
              </a:rPr>
              <a:t>Create a fun, authentic tipsy "Get Ready With Me" style video featuring 2 beauty influencers while sipping a class of Jack Apple with additional short form content for social</a:t>
            </a:r>
            <a:endParaRPr lang="en-US" dirty="0">
              <a:latin typeface="Montserrat"/>
              <a:cs typeface="Calibri"/>
            </a:endParaRPr>
          </a:p>
          <a:p>
            <a:pPr algn="l"/>
            <a:endParaRPr lang="en-US" dirty="0">
              <a:latin typeface="Montserrat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8F876-CD5D-C65B-F0F6-367818CE2556}"/>
              </a:ext>
            </a:extLst>
          </p:cNvPr>
          <p:cNvSpPr/>
          <p:nvPr/>
        </p:nvSpPr>
        <p:spPr>
          <a:xfrm>
            <a:off x="367983" y="3227996"/>
            <a:ext cx="8207122" cy="51505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7B3DD-F22E-32AD-424F-8F6B42DCDA2D}"/>
              </a:ext>
            </a:extLst>
          </p:cNvPr>
          <p:cNvSpPr txBox="1"/>
          <p:nvPr/>
        </p:nvSpPr>
        <p:spPr>
          <a:xfrm>
            <a:off x="-67500" y="3342072"/>
            <a:ext cx="88192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dirty="0">
                <a:latin typeface="Montserrat"/>
                <a:ea typeface="+mn-lt"/>
                <a:cs typeface="+mn-lt"/>
              </a:rPr>
              <a:t>"Get Ready With Me" style videos are a staple in the beauty community</a:t>
            </a:r>
            <a:endParaRPr lang="en-US" dirty="0"/>
          </a:p>
          <a:p>
            <a:pPr marL="742950" lvl="1" indent="-285750">
              <a:buFont typeface="Arial,Sans-Serif"/>
              <a:buChar char="•"/>
            </a:pPr>
            <a:endParaRPr lang="en-US" dirty="0">
              <a:latin typeface="Montserrat"/>
              <a:ea typeface="+mn-lt"/>
              <a:cs typeface="+mn-lt"/>
            </a:endParaRPr>
          </a:p>
          <a:p>
            <a:pPr marL="742950" lvl="1" indent="-285750">
              <a:buFont typeface="Arial,Sans-Serif"/>
              <a:buChar char="•"/>
            </a:pPr>
            <a:endParaRPr lang="en-US" dirty="0">
              <a:latin typeface="Montserrat"/>
              <a:ea typeface="+mn-lt"/>
              <a:cs typeface="+mn-lt"/>
            </a:endParaRPr>
          </a:p>
          <a:p>
            <a:pPr algn="l"/>
            <a:endParaRPr lang="en-US" dirty="0">
              <a:latin typeface="Montserrat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5816A-5E03-79CD-5248-A2153680DE98}"/>
              </a:ext>
            </a:extLst>
          </p:cNvPr>
          <p:cNvSpPr txBox="1"/>
          <p:nvPr/>
        </p:nvSpPr>
        <p:spPr>
          <a:xfrm>
            <a:off x="293591" y="2835433"/>
            <a:ext cx="52932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Montserrat"/>
                <a:ea typeface="+mn-lt"/>
                <a:cs typeface="+mn-lt"/>
              </a:rPr>
              <a:t>The Collab Relevancy</a:t>
            </a:r>
            <a:endParaRPr lang="en-US" sz="2000" b="1">
              <a:latin typeface="Montserrat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E38AD8-4EF0-53CF-FA37-B47FD623D06F}"/>
              </a:ext>
            </a:extLst>
          </p:cNvPr>
          <p:cNvSpPr txBox="1"/>
          <p:nvPr/>
        </p:nvSpPr>
        <p:spPr>
          <a:xfrm>
            <a:off x="293590" y="4663499"/>
            <a:ext cx="52932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Montserrat"/>
                <a:ea typeface="+mn-lt"/>
                <a:cs typeface="+mn-lt"/>
              </a:rPr>
              <a:t>The Role of Jack Apple</a:t>
            </a:r>
            <a:endParaRPr lang="en-US" sz="2000" b="1">
              <a:latin typeface="Montserrat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2E0EA1-DB5D-54E3-01F3-D01A64EA85BD}"/>
              </a:ext>
            </a:extLst>
          </p:cNvPr>
          <p:cNvSpPr/>
          <p:nvPr/>
        </p:nvSpPr>
        <p:spPr>
          <a:xfrm>
            <a:off x="377097" y="5066412"/>
            <a:ext cx="8205554" cy="44806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397420-962D-9CA4-3CF2-656C982D3FC6}"/>
              </a:ext>
            </a:extLst>
          </p:cNvPr>
          <p:cNvSpPr txBox="1"/>
          <p:nvPr/>
        </p:nvSpPr>
        <p:spPr>
          <a:xfrm>
            <a:off x="-67501" y="5135599"/>
            <a:ext cx="84843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dirty="0">
                <a:latin typeface="Montserrat"/>
                <a:ea typeface="+mn-lt"/>
                <a:cs typeface="+mn-lt"/>
              </a:rPr>
              <a:t>The makeup look will be inspired by the green shades in Jack Apple </a:t>
            </a:r>
            <a:endParaRPr lang="en-US">
              <a:latin typeface="Montserrat"/>
              <a:cs typeface="Calibri"/>
            </a:endParaRPr>
          </a:p>
          <a:p>
            <a:endParaRPr lang="en-US" dirty="0">
              <a:latin typeface="Montserrat"/>
              <a:ea typeface="+mn-lt"/>
              <a:cs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7F7CE2-0974-4EA4-D27E-EB7BC2DE1DDC}"/>
              </a:ext>
            </a:extLst>
          </p:cNvPr>
          <p:cNvSpPr/>
          <p:nvPr/>
        </p:nvSpPr>
        <p:spPr>
          <a:xfrm>
            <a:off x="367983" y="3814150"/>
            <a:ext cx="8198748" cy="72439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A2D59-94FB-B990-1B0F-F8292F707A2C}"/>
              </a:ext>
            </a:extLst>
          </p:cNvPr>
          <p:cNvSpPr txBox="1"/>
          <p:nvPr/>
        </p:nvSpPr>
        <p:spPr>
          <a:xfrm>
            <a:off x="376812" y="3876988"/>
            <a:ext cx="8122417" cy="11919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Montserrat"/>
                <a:ea typeface="+mn-lt"/>
                <a:cs typeface="+mn-lt"/>
              </a:rPr>
              <a:t>Proudly Hispanic influencers collaborating with a media channel that has a raw and fun tone  </a:t>
            </a:r>
            <a:br>
              <a:rPr lang="en-US" dirty="0">
                <a:latin typeface="Montserrat"/>
                <a:ea typeface="+mn-lt"/>
                <a:cs typeface="+mn-lt"/>
              </a:rPr>
            </a:b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957EC7-518E-2C22-2357-4053ADB5AB43}"/>
              </a:ext>
            </a:extLst>
          </p:cNvPr>
          <p:cNvSpPr/>
          <p:nvPr/>
        </p:nvSpPr>
        <p:spPr>
          <a:xfrm>
            <a:off x="369919" y="5684413"/>
            <a:ext cx="8191948" cy="65217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777114-F099-BDE2-2FD3-311FE84882C2}"/>
              </a:ext>
            </a:extLst>
          </p:cNvPr>
          <p:cNvSpPr txBox="1"/>
          <p:nvPr/>
        </p:nvSpPr>
        <p:spPr>
          <a:xfrm>
            <a:off x="415766" y="5686476"/>
            <a:ext cx="77016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Montserrat"/>
                <a:ea typeface="+mn-lt"/>
                <a:cs typeface="+mn-lt"/>
              </a:rPr>
              <a:t>The perfect opportunity to mesh bold makeup and conversation during existing drinking moments</a:t>
            </a:r>
            <a:endParaRPr lang="en-US" dirty="0">
              <a:latin typeface="Montserra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866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21C72-F711-1317-3C6B-CEA3CBF6A58D}"/>
              </a:ext>
            </a:extLst>
          </p:cNvPr>
          <p:cNvSpPr txBox="1"/>
          <p:nvPr/>
        </p:nvSpPr>
        <p:spPr>
          <a:xfrm>
            <a:off x="747713" y="592931"/>
            <a:ext cx="912494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</a:rPr>
              <a:t>Media Partners Considered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1201539-F29F-40D4-79F9-8B3EC37EE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348" y="1714099"/>
            <a:ext cx="1354931" cy="1366837"/>
          </a:xfrm>
          <a:prstGeom prst="rect">
            <a:avLst/>
          </a:prstGeom>
        </p:spPr>
      </p:pic>
      <p:pic>
        <p:nvPicPr>
          <p:cNvPr id="12" name="Picture 12" descr="Logo&#10;&#10;Description automatically generated">
            <a:extLst>
              <a:ext uri="{FF2B5EF4-FFF2-40B4-BE49-F238E27FC236}">
                <a16:creationId xmlns:a16="http://schemas.microsoft.com/office/drawing/2014/main" id="{7B247000-6864-FF32-310E-00A3A0C59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127" y="1856137"/>
            <a:ext cx="2743200" cy="883539"/>
          </a:xfrm>
          <a:prstGeom prst="rect">
            <a:avLst/>
          </a:prstGeom>
        </p:spPr>
      </p:pic>
      <p:pic>
        <p:nvPicPr>
          <p:cNvPr id="14" name="Picture 14" descr="Text, logo&#10;&#10;Description automatically generated">
            <a:extLst>
              <a:ext uri="{FF2B5EF4-FFF2-40B4-BE49-F238E27FC236}">
                <a16:creationId xmlns:a16="http://schemas.microsoft.com/office/drawing/2014/main" id="{60E77FB5-6D35-910C-52CC-53F106669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477" y="1390594"/>
            <a:ext cx="2743200" cy="1814623"/>
          </a:xfrm>
          <a:prstGeom prst="rect">
            <a:avLst/>
          </a:prstGeom>
        </p:spPr>
      </p:pic>
      <p:pic>
        <p:nvPicPr>
          <p:cNvPr id="5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BCB8DC6D-9111-670E-9312-A7E70452C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12" y="4173614"/>
            <a:ext cx="2743200" cy="74914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83FCF46-9A09-4DC6-E1A8-DB7E3A9FB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4222" y="4098384"/>
            <a:ext cx="2743200" cy="728440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EDB74204-3B9F-1AB9-7CC1-0D0FB72FC3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26460" y="4053937"/>
            <a:ext cx="3437297" cy="8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76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21C72-F711-1317-3C6B-CEA3CBF6A58D}"/>
              </a:ext>
            </a:extLst>
          </p:cNvPr>
          <p:cNvSpPr txBox="1"/>
          <p:nvPr/>
        </p:nvSpPr>
        <p:spPr>
          <a:xfrm>
            <a:off x="390525" y="592931"/>
            <a:ext cx="912494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</a:rPr>
              <a:t>Recommended Media Partner</a:t>
            </a:r>
          </a:p>
        </p:txBody>
      </p:sp>
      <p:sp>
        <p:nvSpPr>
          <p:cNvPr id="905" name="Rectangle: Rounded Corners 904">
            <a:extLst>
              <a:ext uri="{FF2B5EF4-FFF2-40B4-BE49-F238E27FC236}">
                <a16:creationId xmlns:a16="http://schemas.microsoft.com/office/drawing/2014/main" id="{9C0A09A9-FA4C-8B9E-CDA6-1FF61D378D0B}"/>
              </a:ext>
            </a:extLst>
          </p:cNvPr>
          <p:cNvSpPr/>
          <p:nvPr/>
        </p:nvSpPr>
        <p:spPr>
          <a:xfrm>
            <a:off x="649114" y="3424237"/>
            <a:ext cx="2583655" cy="217884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ea typeface="+mn-lt"/>
                <a:cs typeface="+mn-lt"/>
              </a:rPr>
              <a:t>A Magazine for Beauty, Fashion and Lifestyle Media</a:t>
            </a:r>
          </a:p>
          <a:p>
            <a:pPr algn="ctr"/>
            <a:endParaRPr lang="en-US" dirty="0">
              <a:latin typeface="Monserrat"/>
              <a:cs typeface="Calibri"/>
            </a:endParaRPr>
          </a:p>
        </p:txBody>
      </p:sp>
      <p:sp>
        <p:nvSpPr>
          <p:cNvPr id="910" name="Rectangle: Rounded Corners 909">
            <a:extLst>
              <a:ext uri="{FF2B5EF4-FFF2-40B4-BE49-F238E27FC236}">
                <a16:creationId xmlns:a16="http://schemas.microsoft.com/office/drawing/2014/main" id="{5901CE3B-07DB-8C46-D8A3-D5C7D5BBB7A2}"/>
              </a:ext>
            </a:extLst>
          </p:cNvPr>
          <p:cNvSpPr/>
          <p:nvPr/>
        </p:nvSpPr>
        <p:spPr>
          <a:xfrm>
            <a:off x="8758235" y="3424237"/>
            <a:ext cx="2726529" cy="217884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Monserrat"/>
                <a:ea typeface="+mn-lt"/>
                <a:cs typeface="+mn-lt"/>
              </a:rPr>
              <a:t>Has a playful </a:t>
            </a:r>
            <a:r>
              <a:rPr lang="en-US" dirty="0">
                <a:latin typeface="Monserrat"/>
                <a:ea typeface="+mn-lt"/>
                <a:cs typeface="+mn-lt"/>
              </a:rPr>
              <a:t>pop </a:t>
            </a:r>
            <a:r>
              <a:rPr lang="en-US">
                <a:latin typeface="Monserrat"/>
                <a:ea typeface="+mn-lt"/>
                <a:cs typeface="+mn-lt"/>
              </a:rPr>
              <a:t>culture feel that </a:t>
            </a:r>
            <a:r>
              <a:rPr lang="en-US" dirty="0">
                <a:latin typeface="Monserrat"/>
                <a:ea typeface="+mn-lt"/>
                <a:cs typeface="+mn-lt"/>
              </a:rPr>
              <a:t>aligns </a:t>
            </a:r>
            <a:r>
              <a:rPr lang="en-US">
                <a:latin typeface="Monserrat"/>
                <a:ea typeface="+mn-lt"/>
                <a:cs typeface="+mn-lt"/>
              </a:rPr>
              <a:t>with the influencers</a:t>
            </a:r>
            <a:r>
              <a:rPr lang="en-US" dirty="0">
                <a:latin typeface="Monserrat"/>
                <a:ea typeface="+mn-lt"/>
                <a:cs typeface="+mn-lt"/>
              </a:rPr>
              <a:t> </a:t>
            </a:r>
            <a:endParaRPr lang="en-US">
              <a:latin typeface="Monserrat"/>
              <a:cs typeface="Calibri"/>
            </a:endParaRPr>
          </a:p>
        </p:txBody>
      </p:sp>
      <p:sp>
        <p:nvSpPr>
          <p:cNvPr id="911" name="Rectangle: Rounded Corners 910">
            <a:extLst>
              <a:ext uri="{FF2B5EF4-FFF2-40B4-BE49-F238E27FC236}">
                <a16:creationId xmlns:a16="http://schemas.microsoft.com/office/drawing/2014/main" id="{684C8E90-F814-0A2E-8BA0-A30DBB1FB820}"/>
              </a:ext>
            </a:extLst>
          </p:cNvPr>
          <p:cNvSpPr/>
          <p:nvPr/>
        </p:nvSpPr>
        <p:spPr>
          <a:xfrm>
            <a:off x="4245766" y="3424237"/>
            <a:ext cx="3381372" cy="227409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Monserrat"/>
                <a:ea typeface="+mn-lt"/>
                <a:cs typeface="+mn-lt"/>
              </a:rPr>
              <a:t> </a:t>
            </a:r>
            <a:r>
              <a:rPr lang="en-US" dirty="0" err="1">
                <a:latin typeface="Monserrat"/>
                <a:ea typeface="+mn-lt"/>
                <a:cs typeface="+mn-lt"/>
              </a:rPr>
              <a:t>MultiChannel</a:t>
            </a:r>
            <a:r>
              <a:rPr lang="en-US" dirty="0">
                <a:latin typeface="Monserrat"/>
                <a:ea typeface="+mn-lt"/>
                <a:cs typeface="+mn-lt"/>
              </a:rPr>
              <a:t> Activation  Across TikTok, Instagram, and YouTube (</a:t>
            </a:r>
            <a:r>
              <a:rPr lang="en-US">
                <a:latin typeface="Monserrat"/>
                <a:ea typeface="+mn-lt"/>
                <a:cs typeface="+mn-lt"/>
              </a:rPr>
              <a:t>3.5</a:t>
            </a:r>
            <a:r>
              <a:rPr lang="en-US" dirty="0">
                <a:latin typeface="Monserrat"/>
                <a:ea typeface="+mn-lt"/>
                <a:cs typeface="+mn-lt"/>
              </a:rPr>
              <a:t> Billion </a:t>
            </a:r>
            <a:r>
              <a:rPr lang="en-US">
                <a:latin typeface="Monserrat"/>
                <a:ea typeface="+mn-lt"/>
                <a:cs typeface="+mn-lt"/>
              </a:rPr>
              <a:t>YouTube</a:t>
            </a:r>
            <a:r>
              <a:rPr lang="en-US" dirty="0">
                <a:latin typeface="Monserrat"/>
                <a:ea typeface="+mn-lt"/>
                <a:cs typeface="+mn-lt"/>
              </a:rPr>
              <a:t> Views and 11.9 Million subscribers)</a:t>
            </a:r>
            <a:endParaRPr lang="en-US" dirty="0">
              <a:latin typeface="Monserra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76217AE-161D-7C7C-6B46-13226B4EE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079" y="1506033"/>
            <a:ext cx="5185682" cy="138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20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262928-57AE-CCAF-AADC-4FF228A13ED9}"/>
              </a:ext>
            </a:extLst>
          </p:cNvPr>
          <p:cNvSpPr txBox="1"/>
          <p:nvPr/>
        </p:nvSpPr>
        <p:spPr>
          <a:xfrm>
            <a:off x="402431" y="450055"/>
            <a:ext cx="121372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</a:rPr>
              <a:t>Meet the Influencers: Manny Gutierrez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7ED162-7211-A411-0E8D-7F289AF57C52}"/>
              </a:ext>
            </a:extLst>
          </p:cNvPr>
          <p:cNvSpPr/>
          <p:nvPr/>
        </p:nvSpPr>
        <p:spPr>
          <a:xfrm>
            <a:off x="497224" y="1858350"/>
            <a:ext cx="4287211" cy="38562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2C0236-60DD-03F0-1112-0A048861093E}"/>
              </a:ext>
            </a:extLst>
          </p:cNvPr>
          <p:cNvSpPr/>
          <p:nvPr/>
        </p:nvSpPr>
        <p:spPr>
          <a:xfrm>
            <a:off x="5330920" y="1724890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93D6DC-D5F7-D81E-594F-4F1EAA16DA05}"/>
              </a:ext>
            </a:extLst>
          </p:cNvPr>
          <p:cNvSpPr/>
          <p:nvPr/>
        </p:nvSpPr>
        <p:spPr>
          <a:xfrm>
            <a:off x="5329381" y="4155593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1CE14-BD9A-6999-D51F-397C7B3E4813}"/>
              </a:ext>
            </a:extLst>
          </p:cNvPr>
          <p:cNvSpPr/>
          <p:nvPr/>
        </p:nvSpPr>
        <p:spPr>
          <a:xfrm>
            <a:off x="8785320" y="4155593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BAC264-002E-C83C-B7C5-702FD12F94B4}"/>
              </a:ext>
            </a:extLst>
          </p:cNvPr>
          <p:cNvSpPr/>
          <p:nvPr/>
        </p:nvSpPr>
        <p:spPr>
          <a:xfrm>
            <a:off x="8785320" y="1723351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7E9166-945B-01A1-FD15-6EA54BA31E40}"/>
              </a:ext>
            </a:extLst>
          </p:cNvPr>
          <p:cNvSpPr txBox="1"/>
          <p:nvPr/>
        </p:nvSpPr>
        <p:spPr>
          <a:xfrm>
            <a:off x="5473438" y="2132747"/>
            <a:ext cx="287866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Beauty Influencer &amp; founder of Lunar Beauty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A22094-C57F-0F60-2993-63F43EEFCCFE}"/>
              </a:ext>
            </a:extLst>
          </p:cNvPr>
          <p:cNvSpPr txBox="1"/>
          <p:nvPr/>
        </p:nvSpPr>
        <p:spPr>
          <a:xfrm>
            <a:off x="8782241" y="2398085"/>
            <a:ext cx="31480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Mexican-American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741C42-6277-D6E1-CEC0-4426BC7ACC69}"/>
              </a:ext>
            </a:extLst>
          </p:cNvPr>
          <p:cNvSpPr txBox="1"/>
          <p:nvPr/>
        </p:nvSpPr>
        <p:spPr>
          <a:xfrm>
            <a:off x="5331800" y="4155745"/>
            <a:ext cx="312792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Has active followings on Instagram (4.1M), TikTok (1.5M), and YouTube (4.86M) following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ctr"/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BF0E24-96F3-6179-E4DC-0839D4CE4B97}"/>
              </a:ext>
            </a:extLst>
          </p:cNvPr>
          <p:cNvSpPr txBox="1"/>
          <p:nvPr/>
        </p:nvSpPr>
        <p:spPr>
          <a:xfrm>
            <a:off x="8935425" y="4489806"/>
            <a:ext cx="284079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Very engaging, raw personality with a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LatinX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 following</a:t>
            </a:r>
            <a:b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ctr"/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8467386-D0F0-2C0B-4DF4-6AEC6C9BF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77" y="1826969"/>
            <a:ext cx="4718031" cy="72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8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262928-57AE-CCAF-AADC-4FF228A13ED9}"/>
              </a:ext>
            </a:extLst>
          </p:cNvPr>
          <p:cNvSpPr txBox="1"/>
          <p:nvPr/>
        </p:nvSpPr>
        <p:spPr>
          <a:xfrm>
            <a:off x="402431" y="450055"/>
            <a:ext cx="121372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</a:rPr>
              <a:t>Meet the Influencers: Desi Perkins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7ED162-7211-A411-0E8D-7F289AF57C52}"/>
              </a:ext>
            </a:extLst>
          </p:cNvPr>
          <p:cNvSpPr/>
          <p:nvPr/>
        </p:nvSpPr>
        <p:spPr>
          <a:xfrm>
            <a:off x="946258" y="1708671"/>
            <a:ext cx="3395945" cy="40059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2C0236-60DD-03F0-1112-0A048861093E}"/>
              </a:ext>
            </a:extLst>
          </p:cNvPr>
          <p:cNvSpPr/>
          <p:nvPr/>
        </p:nvSpPr>
        <p:spPr>
          <a:xfrm>
            <a:off x="5330920" y="1724890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93D6DC-D5F7-D81E-594F-4F1EAA16DA05}"/>
              </a:ext>
            </a:extLst>
          </p:cNvPr>
          <p:cNvSpPr/>
          <p:nvPr/>
        </p:nvSpPr>
        <p:spPr>
          <a:xfrm>
            <a:off x="5329381" y="4155593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1CE14-BD9A-6999-D51F-397C7B3E4813}"/>
              </a:ext>
            </a:extLst>
          </p:cNvPr>
          <p:cNvSpPr/>
          <p:nvPr/>
        </p:nvSpPr>
        <p:spPr>
          <a:xfrm>
            <a:off x="8785320" y="4155593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BAC264-002E-C83C-B7C5-702FD12F94B4}"/>
              </a:ext>
            </a:extLst>
          </p:cNvPr>
          <p:cNvSpPr/>
          <p:nvPr/>
        </p:nvSpPr>
        <p:spPr>
          <a:xfrm>
            <a:off x="8785320" y="1723351"/>
            <a:ext cx="3163454" cy="19011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7E9166-945B-01A1-FD15-6EA54BA31E40}"/>
              </a:ext>
            </a:extLst>
          </p:cNvPr>
          <p:cNvSpPr txBox="1"/>
          <p:nvPr/>
        </p:nvSpPr>
        <p:spPr>
          <a:xfrm>
            <a:off x="5473438" y="2132747"/>
            <a:ext cx="287866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Beauty Influencer &amp; founder of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of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DeziSkin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A22094-C57F-0F60-2993-63F43EEFCCFE}"/>
              </a:ext>
            </a:extLst>
          </p:cNvPr>
          <p:cNvSpPr txBox="1"/>
          <p:nvPr/>
        </p:nvSpPr>
        <p:spPr>
          <a:xfrm>
            <a:off x="8782241" y="2398085"/>
            <a:ext cx="31480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Mexican-American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741C42-6277-D6E1-CEC0-4426BC7ACC69}"/>
              </a:ext>
            </a:extLst>
          </p:cNvPr>
          <p:cNvSpPr txBox="1"/>
          <p:nvPr/>
        </p:nvSpPr>
        <p:spPr>
          <a:xfrm>
            <a:off x="5331800" y="4155745"/>
            <a:ext cx="312792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Has an active Instagram (4.4 mil), TikTok (475.7k), and YouTube (3.27M) following </a:t>
            </a:r>
            <a:b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</a:br>
            <a:endParaRPr lang="en-US" sz="2400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BF0E24-96F3-6179-E4DC-0839D4CE4B97}"/>
              </a:ext>
            </a:extLst>
          </p:cNvPr>
          <p:cNvSpPr txBox="1"/>
          <p:nvPr/>
        </p:nvSpPr>
        <p:spPr>
          <a:xfrm>
            <a:off x="8935425" y="4489806"/>
            <a:ext cx="284079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Personality is family-oriented and authentic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10" descr="A picture containing person, clothing, wearing, dark&#10;&#10;Description automatically generated">
            <a:extLst>
              <a:ext uri="{FF2B5EF4-FFF2-40B4-BE49-F238E27FC236}">
                <a16:creationId xmlns:a16="http://schemas.microsoft.com/office/drawing/2014/main" id="{788D1DB9-4EE6-B337-AE4B-44CFD88B5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99" y="1488297"/>
            <a:ext cx="3381859" cy="422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8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56C944-44EC-9B45-8926-F5274BBBEB72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444" y="369891"/>
            <a:ext cx="10972801" cy="927559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Meet Jack Apple</a:t>
            </a:r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DDA14-3F9B-8F58-9151-0644B0BEB076}"/>
              </a:ext>
            </a:extLst>
          </p:cNvPr>
          <p:cNvSpPr txBox="1"/>
          <p:nvPr/>
        </p:nvSpPr>
        <p:spPr>
          <a:xfrm>
            <a:off x="604837" y="1473993"/>
            <a:ext cx="5815012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Montserrat"/>
                <a:cs typeface="Calibri"/>
              </a:rPr>
              <a:t>Brand Overview </a:t>
            </a:r>
          </a:p>
          <a:p>
            <a:r>
              <a:rPr lang="en-US" dirty="0">
                <a:latin typeface="Montserrat"/>
                <a:cs typeface="Calibri"/>
              </a:rPr>
              <a:t>A fresh new take on the classic Jack Daniel's whiskey, that creates the perfect drink with friends or night out on the town. </a:t>
            </a:r>
          </a:p>
          <a:p>
            <a:endParaRPr lang="en-US" b="1" dirty="0">
              <a:latin typeface="Montserrat"/>
              <a:ea typeface="+mn-lt"/>
              <a:cs typeface="+mn-lt"/>
            </a:endParaRPr>
          </a:p>
          <a:p>
            <a:r>
              <a:rPr lang="en-US" b="1" dirty="0">
                <a:latin typeface="Montserrat"/>
                <a:cs typeface="Calibri"/>
              </a:rPr>
              <a:t>Target Demographic</a:t>
            </a:r>
          </a:p>
          <a:p>
            <a:r>
              <a:rPr lang="en-US" dirty="0">
                <a:latin typeface="Montserrat"/>
              </a:rPr>
              <a:t>Men and Women Ages 21 – 30 who are of Hispanic and Latino Descent. </a:t>
            </a:r>
            <a:endParaRPr lang="en-US" dirty="0"/>
          </a:p>
          <a:p>
            <a:endParaRPr lang="en-US" b="1" dirty="0">
              <a:latin typeface="Montserrat"/>
              <a:cs typeface="Calibri"/>
            </a:endParaRPr>
          </a:p>
          <a:p>
            <a:r>
              <a:rPr lang="en-US" b="1" dirty="0">
                <a:latin typeface="Montserrat"/>
                <a:cs typeface="Calibri"/>
              </a:rPr>
              <a:t>Brand Goals</a:t>
            </a:r>
          </a:p>
          <a:p>
            <a:r>
              <a:rPr lang="en-US" dirty="0">
                <a:latin typeface="Montserrat"/>
                <a:cs typeface="Calibri"/>
              </a:rPr>
              <a:t>To engage more authentically and build better brand awareness for the Hispanic target market. 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F6747E6-5C41-2706-5AE2-DD3998FAB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5" y="176068"/>
            <a:ext cx="4755356" cy="63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0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736"/>
            <a:ext cx="12192000" cy="6342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9679330" y="5160890"/>
            <a:ext cx="183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sz="1000" b="1" dirty="0">
              <a:solidFill>
                <a:srgbClr val="000000"/>
              </a:solidFill>
              <a:latin typeface="Montserrat" panose="00000500000000000000" pitchFamily="50" charset="0"/>
            </a:endParaRPr>
          </a:p>
          <a:p>
            <a:pPr lvl="0" algn="ctr">
              <a:defRPr/>
            </a:pPr>
            <a:r>
              <a:rPr lang="en-US" sz="1000" b="1" dirty="0">
                <a:solidFill>
                  <a:srgbClr val="000000"/>
                </a:solidFill>
                <a:latin typeface="Montserrat" panose="00000500000000000000" pitchFamily="50" charset="0"/>
              </a:rPr>
              <a:t>OVER INDEX AS FIRST TO TRY NEW </a:t>
            </a:r>
          </a:p>
          <a:p>
            <a:pPr lvl="0" algn="ctr">
              <a:defRPr/>
            </a:pPr>
            <a:r>
              <a:rPr lang="en-US" sz="1000" b="1" dirty="0">
                <a:solidFill>
                  <a:srgbClr val="000000"/>
                </a:solidFill>
                <a:latin typeface="Montserrat" panose="00000500000000000000" pitchFamily="50" charset="0"/>
              </a:rPr>
              <a:t>FOOD AND DRINKS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E9E954-F9F9-8442-8525-34E0E281F430}"/>
              </a:ext>
            </a:extLst>
          </p:cNvPr>
          <p:cNvGrpSpPr/>
          <p:nvPr/>
        </p:nvGrpSpPr>
        <p:grpSpPr>
          <a:xfrm>
            <a:off x="203732" y="2386012"/>
            <a:ext cx="3695700" cy="2977348"/>
            <a:chOff x="165102" y="2501899"/>
            <a:chExt cx="3695700" cy="24447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ECB276-0721-A24A-BEEC-60AFA8E0D659}"/>
                </a:ext>
              </a:extLst>
            </p:cNvPr>
            <p:cNvSpPr/>
            <p:nvPr/>
          </p:nvSpPr>
          <p:spPr>
            <a:xfrm>
              <a:off x="165102" y="2952749"/>
              <a:ext cx="3695700" cy="19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01C287-815E-D347-9ADA-D13A3D725D66}"/>
                </a:ext>
              </a:extLst>
            </p:cNvPr>
            <p:cNvSpPr/>
            <p:nvPr/>
          </p:nvSpPr>
          <p:spPr>
            <a:xfrm>
              <a:off x="800102" y="2501899"/>
              <a:ext cx="2425700" cy="76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Montserrat"/>
                </a:rPr>
                <a:t>Influencer Marketing Stat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D7FF83-B7DF-864E-9FE6-6DBE7739A02A}"/>
              </a:ext>
            </a:extLst>
          </p:cNvPr>
          <p:cNvGrpSpPr/>
          <p:nvPr/>
        </p:nvGrpSpPr>
        <p:grpSpPr>
          <a:xfrm>
            <a:off x="4244447" y="2540529"/>
            <a:ext cx="3695700" cy="2821116"/>
            <a:chOff x="4279901" y="2571749"/>
            <a:chExt cx="3695700" cy="28211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6CDA03-6B9D-E94D-A51B-AC2B564CC3AF}"/>
                </a:ext>
              </a:extLst>
            </p:cNvPr>
            <p:cNvSpPr/>
            <p:nvPr/>
          </p:nvSpPr>
          <p:spPr>
            <a:xfrm>
              <a:off x="4279901" y="2952749"/>
              <a:ext cx="3695700" cy="2440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Montserrat"/>
                <a:ea typeface="+mn-lt"/>
                <a:cs typeface="+mn-lt"/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  <a:latin typeface="Montserrat"/>
                <a:ea typeface="+mn-lt"/>
                <a:cs typeface="+mn-lt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Montserrat"/>
                  <a:ea typeface="+mn-lt"/>
                  <a:cs typeface="+mn-lt"/>
                </a:rPr>
                <a:t>These videos allow influencers to review multiple products simultaneously, and users also get a sense of what the products are like and how they work.</a:t>
              </a:r>
              <a:endParaRPr lang="en-US">
                <a:solidFill>
                  <a:schemeClr val="tx1"/>
                </a:solidFill>
                <a:latin typeface="Montserra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EFAA28-5C24-9749-8F18-62DE97CE5E18}"/>
                </a:ext>
              </a:extLst>
            </p:cNvPr>
            <p:cNvSpPr/>
            <p:nvPr/>
          </p:nvSpPr>
          <p:spPr>
            <a:xfrm>
              <a:off x="4914901" y="2571749"/>
              <a:ext cx="2425700" cy="76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Montserrat"/>
                </a:rPr>
                <a:t>GRWM</a:t>
              </a:r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E1D7BF-4866-6C42-8360-D6E85A07D92A}"/>
              </a:ext>
            </a:extLst>
          </p:cNvPr>
          <p:cNvGrpSpPr/>
          <p:nvPr/>
        </p:nvGrpSpPr>
        <p:grpSpPr>
          <a:xfrm>
            <a:off x="8380413" y="2519362"/>
            <a:ext cx="3695700" cy="2799663"/>
            <a:chOff x="8394700" y="2476499"/>
            <a:chExt cx="3695700" cy="279966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D4121F-976A-4B4B-AE67-78A97CA3D4AD}"/>
                </a:ext>
              </a:extLst>
            </p:cNvPr>
            <p:cNvSpPr/>
            <p:nvPr/>
          </p:nvSpPr>
          <p:spPr>
            <a:xfrm>
              <a:off x="8394700" y="2952749"/>
              <a:ext cx="3695700" cy="2323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cs typeface="Calibri"/>
                </a:rPr>
                <a:t>l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C8B457-F843-4240-B5F1-0AC0ED20D706}"/>
                </a:ext>
              </a:extLst>
            </p:cNvPr>
            <p:cNvSpPr/>
            <p:nvPr/>
          </p:nvSpPr>
          <p:spPr>
            <a:xfrm>
              <a:off x="9103783" y="2476499"/>
              <a:ext cx="2425700" cy="76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/>
                </a:rPr>
                <a:t>Benchmark Report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endParaRPr>
            </a:p>
          </p:txBody>
        </p:sp>
      </p:grpSp>
      <p:sp>
        <p:nvSpPr>
          <p:cNvPr id="18" name="Down Arrow 17">
            <a:extLst>
              <a:ext uri="{FF2B5EF4-FFF2-40B4-BE49-F238E27FC236}">
                <a16:creationId xmlns:a16="http://schemas.microsoft.com/office/drawing/2014/main" id="{C13E1C41-1B99-E943-A448-26F656E37253}"/>
              </a:ext>
            </a:extLst>
          </p:cNvPr>
          <p:cNvSpPr/>
          <p:nvPr/>
        </p:nvSpPr>
        <p:spPr>
          <a:xfrm rot="16200000">
            <a:off x="3824542" y="3803299"/>
            <a:ext cx="463046" cy="70643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81BD869-AC1E-504C-8B05-E70DDCDA45ED}"/>
              </a:ext>
            </a:extLst>
          </p:cNvPr>
          <p:cNvSpPr/>
          <p:nvPr/>
        </p:nvSpPr>
        <p:spPr>
          <a:xfrm rot="16200000">
            <a:off x="7946284" y="3817998"/>
            <a:ext cx="463046" cy="70643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E87C4-5E63-FB94-A018-7CBA73E4F11B}"/>
              </a:ext>
            </a:extLst>
          </p:cNvPr>
          <p:cNvSpPr txBox="1"/>
          <p:nvPr/>
        </p:nvSpPr>
        <p:spPr>
          <a:xfrm>
            <a:off x="3152775" y="330993"/>
            <a:ext cx="652938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Montserrat"/>
              </a:rPr>
              <a:t>Why Influencers?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CBCF0-3972-546C-2E9A-EB1696A156D8}"/>
              </a:ext>
            </a:extLst>
          </p:cNvPr>
          <p:cNvSpPr txBox="1"/>
          <p:nvPr/>
        </p:nvSpPr>
        <p:spPr>
          <a:xfrm>
            <a:off x="4105275" y="1271587"/>
            <a:ext cx="401716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Consumer Insights</a:t>
            </a:r>
            <a:endParaRPr lang="en-US" sz="30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BBF45-BC0B-5812-299D-5647EA74A5FB}"/>
              </a:ext>
            </a:extLst>
          </p:cNvPr>
          <p:cNvSpPr txBox="1"/>
          <p:nvPr/>
        </p:nvSpPr>
        <p:spPr>
          <a:xfrm>
            <a:off x="380557" y="3557481"/>
            <a:ext cx="316850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Montserrat"/>
              </a:rPr>
              <a:t> The Influencer Marketing Industry is set to reach 16.4B impressions in 2022.</a:t>
            </a:r>
          </a:p>
          <a:p>
            <a:pPr algn="ctr"/>
            <a:r>
              <a:rPr lang="en-US" dirty="0">
                <a:ea typeface="+mn-lt"/>
                <a:cs typeface="+mn-lt"/>
                <a:hlinkClick r:id="rId3"/>
              </a:rPr>
              <a:t>Marketing Statistics 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40684E-83BE-2AF6-1915-E1F7E2958184}"/>
              </a:ext>
            </a:extLst>
          </p:cNvPr>
          <p:cNvSpPr txBox="1"/>
          <p:nvPr/>
        </p:nvSpPr>
        <p:spPr>
          <a:xfrm>
            <a:off x="8530166" y="3349625"/>
            <a:ext cx="331364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Montserrat"/>
                <a:ea typeface="+mn-lt"/>
                <a:cs typeface="+mn-lt"/>
              </a:rPr>
              <a:t>63% of Hispanics say they have purchased cosmetic or beauty products in the past 6 months.</a:t>
            </a:r>
            <a:endParaRPr lang="en-US" dirty="0">
              <a:latin typeface="Montserrat"/>
            </a:endParaRPr>
          </a:p>
          <a:p>
            <a:r>
              <a:rPr lang="en-US" u="sng" dirty="0">
                <a:solidFill>
                  <a:srgbClr val="2373DB"/>
                </a:solidFill>
                <a:ea typeface="+mn-lt"/>
                <a:cs typeface="+mn-lt"/>
              </a:rPr>
              <a:t>Marketing Charts</a:t>
            </a:r>
            <a:endParaRPr lang="en-US" u="sng">
              <a:solidFill>
                <a:srgbClr val="2373DB"/>
              </a:solidFill>
              <a:cs typeface="Calibri"/>
            </a:endParaRPr>
          </a:p>
          <a:p>
            <a:pPr algn="l"/>
            <a:endParaRPr lang="en-US" dirty="0">
              <a:latin typeface="Montserrat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8992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0F0321-1A01-216A-9962-0258AC736E22}"/>
              </a:ext>
            </a:extLst>
          </p:cNvPr>
          <p:cNvSpPr/>
          <p:nvPr/>
        </p:nvSpPr>
        <p:spPr>
          <a:xfrm>
            <a:off x="3235" y="1741116"/>
            <a:ext cx="12191999" cy="91678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89BD74A-13DF-7AA2-6B64-3442A45F9204}"/>
              </a:ext>
            </a:extLst>
          </p:cNvPr>
          <p:cNvSpPr/>
          <p:nvPr/>
        </p:nvSpPr>
        <p:spPr>
          <a:xfrm>
            <a:off x="8364763" y="1316415"/>
            <a:ext cx="2939142" cy="176892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8DB96EF-7EB3-0842-BD66-DD0C5DB5A252}"/>
              </a:ext>
            </a:extLst>
          </p:cNvPr>
          <p:cNvSpPr txBox="1">
            <a:spLocks/>
          </p:cNvSpPr>
          <p:nvPr/>
        </p:nvSpPr>
        <p:spPr>
          <a:xfrm>
            <a:off x="337457" y="317455"/>
            <a:ext cx="10972801" cy="9275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Montserrat" panose="00000500000000000000"/>
              </a:rPr>
              <a:t>MEDIA PARTNERSHIP GOAL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B2AC647-FAA7-1941-8D57-7DC8C627AF4F}"/>
              </a:ext>
            </a:extLst>
          </p:cNvPr>
          <p:cNvSpPr/>
          <p:nvPr/>
        </p:nvSpPr>
        <p:spPr>
          <a:xfrm>
            <a:off x="478465" y="1774085"/>
            <a:ext cx="11299073" cy="2941221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nockout 48 Featherweight" panose="02000506040000020004" pitchFamily="2" charset="0"/>
              <a:ea typeface="Clarendon Hv BT Heavy" charset="0"/>
              <a:cs typeface="Clarendon Hv BT Heavy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nockout 48 Featherweight" panose="02000506040000020004" pitchFamily="2" charset="0"/>
              <a:ea typeface="Clarendon Hv BT Heavy" charset="0"/>
              <a:cs typeface="Clarendon Hv BT Heavy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F10BF-C1F7-A955-A810-464704434E5D}"/>
              </a:ext>
            </a:extLst>
          </p:cNvPr>
          <p:cNvSpPr txBox="1"/>
          <p:nvPr/>
        </p:nvSpPr>
        <p:spPr>
          <a:xfrm>
            <a:off x="330993" y="628649"/>
            <a:ext cx="116966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Montserrat"/>
              </a:rPr>
              <a:t>Content Overview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EE3339-CBD8-C611-B295-F8E8837FFA41}"/>
              </a:ext>
            </a:extLst>
          </p:cNvPr>
          <p:cNvSpPr/>
          <p:nvPr/>
        </p:nvSpPr>
        <p:spPr>
          <a:xfrm>
            <a:off x="930729" y="1316416"/>
            <a:ext cx="2939142" cy="176892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45654-73D3-4859-7213-32C84E165103}"/>
              </a:ext>
            </a:extLst>
          </p:cNvPr>
          <p:cNvSpPr txBox="1"/>
          <p:nvPr/>
        </p:nvSpPr>
        <p:spPr>
          <a:xfrm>
            <a:off x="1245054" y="1714197"/>
            <a:ext cx="23132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1 Long-form Get Ready With Me YouTube video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936A0CA-CE15-5673-491F-F8CDE0620E95}"/>
              </a:ext>
            </a:extLst>
          </p:cNvPr>
          <p:cNvSpPr/>
          <p:nvPr/>
        </p:nvSpPr>
        <p:spPr>
          <a:xfrm>
            <a:off x="4625068" y="1316415"/>
            <a:ext cx="2939142" cy="176892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08F6C-DDDE-128C-DF2D-1480362770D9}"/>
              </a:ext>
            </a:extLst>
          </p:cNvPr>
          <p:cNvSpPr txBox="1"/>
          <p:nvPr/>
        </p:nvSpPr>
        <p:spPr>
          <a:xfrm>
            <a:off x="8514231" y="1642412"/>
            <a:ext cx="26329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1x feed post on Instagram per creator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EF8976-DEA9-2BD0-96A6-5A52D46F0E10}"/>
              </a:ext>
            </a:extLst>
          </p:cNvPr>
          <p:cNvSpPr txBox="1"/>
          <p:nvPr/>
        </p:nvSpPr>
        <p:spPr>
          <a:xfrm>
            <a:off x="4660448" y="1735364"/>
            <a:ext cx="293913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1x </a:t>
            </a:r>
            <a:r>
              <a:rPr lang="en-US" sz="2400">
                <a:solidFill>
                  <a:schemeClr val="bg1"/>
                </a:solidFill>
                <a:cs typeface="Calibri"/>
              </a:rPr>
              <a:t>Instagram reel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per creator 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77FA7F5-1A3D-1956-646A-4E09E87AC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2" y="3245778"/>
            <a:ext cx="3040380" cy="2632245"/>
          </a:xfrm>
          <a:prstGeom prst="rect">
            <a:avLst/>
          </a:prstGeo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A4A255D-1D0C-7E5E-F884-E10C9A3E1F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85" r="-402" b="7037"/>
          <a:stretch/>
        </p:blipFill>
        <p:spPr>
          <a:xfrm>
            <a:off x="8955063" y="3162316"/>
            <a:ext cx="1840932" cy="3284210"/>
          </a:xfrm>
          <a:prstGeom prst="rect">
            <a:avLst/>
          </a:prstGeom>
        </p:spPr>
      </p:pic>
      <p:pic>
        <p:nvPicPr>
          <p:cNvPr id="11" name="Picture 13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9FB655D7-1412-289D-3D30-06D0FD141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89" r="-402" b="2592"/>
          <a:stretch/>
        </p:blipFill>
        <p:spPr>
          <a:xfrm>
            <a:off x="5289843" y="3186838"/>
            <a:ext cx="1680912" cy="32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66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A25A4-F9A3-7BDF-5FA7-965CA8586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2222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Montserrat"/>
              </a:rPr>
              <a:t>Example Questions For Influencers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50094-C14B-9B05-5C9B-478EBB66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FDFF-6C26-465B-8E1B-EBA0DD6C156D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4291DA-250B-C385-2067-DA0811F11B4C}"/>
              </a:ext>
            </a:extLst>
          </p:cNvPr>
          <p:cNvSpPr/>
          <p:nvPr/>
        </p:nvSpPr>
        <p:spPr>
          <a:xfrm>
            <a:off x="150019" y="1543048"/>
            <a:ext cx="2774155" cy="27265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700" dirty="0">
                <a:latin typeface="Montserrat"/>
              </a:rPr>
              <a:t>"What is your drink of choice while getting glam?"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C970E-1D56-A910-8328-14789AEEDE0A}"/>
              </a:ext>
            </a:extLst>
          </p:cNvPr>
          <p:cNvSpPr/>
          <p:nvPr/>
        </p:nvSpPr>
        <p:spPr>
          <a:xfrm>
            <a:off x="2828925" y="3983829"/>
            <a:ext cx="2631280" cy="266699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500" dirty="0">
                <a:latin typeface="Montserrat"/>
              </a:rPr>
              <a:t>"How does makeup help boost your confidence?" 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21CC80-6303-C6D9-4233-9F0AFD0796B6}"/>
              </a:ext>
            </a:extLst>
          </p:cNvPr>
          <p:cNvSpPr/>
          <p:nvPr/>
        </p:nvSpPr>
        <p:spPr>
          <a:xfrm>
            <a:off x="5626893" y="1471609"/>
            <a:ext cx="3047999" cy="307181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500" dirty="0">
                <a:latin typeface="Montserrat"/>
                <a:cs typeface="Calibri"/>
              </a:rPr>
              <a:t>"Jack Apple promotes living boldly, how do you live boldly?" </a:t>
            </a:r>
            <a:endParaRPr lang="en-US" sz="2500" dirty="0">
              <a:latin typeface="Montserra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83A7C8-F346-8635-F219-DE6BA78F5BA8}"/>
              </a:ext>
            </a:extLst>
          </p:cNvPr>
          <p:cNvSpPr/>
          <p:nvPr/>
        </p:nvSpPr>
        <p:spPr>
          <a:xfrm>
            <a:off x="8913018" y="3650451"/>
            <a:ext cx="2893218" cy="29408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500" dirty="0">
                <a:latin typeface="Montserrat"/>
                <a:cs typeface="Calibri"/>
              </a:rPr>
              <a:t>"What does your Hispanic heritage mean to you?" </a:t>
            </a:r>
            <a:endParaRPr lang="en-US" sz="2500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04773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736"/>
            <a:ext cx="12192000" cy="6342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824682-116C-5DEE-272F-240ECBD32EF7}"/>
              </a:ext>
            </a:extLst>
          </p:cNvPr>
          <p:cNvSpPr txBox="1"/>
          <p:nvPr/>
        </p:nvSpPr>
        <p:spPr>
          <a:xfrm>
            <a:off x="295275" y="628649"/>
            <a:ext cx="508873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"/>
                <a:cs typeface="Calibri"/>
              </a:rPr>
              <a:t>Example Activation #1 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4EC2CF0-5110-A916-E7C0-27448E1AA113}"/>
              </a:ext>
            </a:extLst>
          </p:cNvPr>
          <p:cNvSpPr txBox="1"/>
          <p:nvPr/>
        </p:nvSpPr>
        <p:spPr>
          <a:xfrm>
            <a:off x="298407" y="1067883"/>
            <a:ext cx="9886948" cy="4462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>
                <a:solidFill>
                  <a:srgbClr val="FFFFFF"/>
                </a:solidFill>
                <a:latin typeface="Montserrat"/>
                <a:cs typeface="Calibri"/>
              </a:rPr>
              <a:t>Vogue YouTube Video: Get Ready With Me ft. Jack Apple</a:t>
            </a:r>
          </a:p>
        </p:txBody>
      </p:sp>
      <p:pic>
        <p:nvPicPr>
          <p:cNvPr id="6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06250A8-20FA-5E93-A4CA-DF7F32D90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036" y="2132295"/>
            <a:ext cx="4849090" cy="4332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234285-3975-B638-6C09-6C156FA232A9}"/>
              </a:ext>
            </a:extLst>
          </p:cNvPr>
          <p:cNvSpPr txBox="1"/>
          <p:nvPr/>
        </p:nvSpPr>
        <p:spPr>
          <a:xfrm>
            <a:off x="587452" y="1840450"/>
            <a:ext cx="4725165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cs typeface="Calibri"/>
              </a:rPr>
              <a:t>Vogue Series: Beauty Secrets</a:t>
            </a:r>
            <a:endParaRPr lang="en-US" u="sng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Example: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12M views and 416K likes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She stayed authentic by opening up about skin issues</a:t>
            </a: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YouTube Description: </a:t>
            </a: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"Our favorites @desiperkins and @mannymua get ready together while discussing their Mexican-American heritages, CEO advice, and family traditions featuring Jack Apple from Jack Daniel's."</a:t>
            </a:r>
          </a:p>
          <a:p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1ED7401-C15B-A17D-5FA1-464AAB79F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256" y="1521020"/>
            <a:ext cx="5594342" cy="499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5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736"/>
            <a:ext cx="12192000" cy="6342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US" sz="3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Montserrat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824682-116C-5DEE-272F-240ECBD32EF7}"/>
              </a:ext>
            </a:extLst>
          </p:cNvPr>
          <p:cNvSpPr txBox="1"/>
          <p:nvPr/>
        </p:nvSpPr>
        <p:spPr>
          <a:xfrm>
            <a:off x="295275" y="355111"/>
            <a:ext cx="508873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"/>
                <a:cs typeface="Calibri"/>
              </a:rPr>
              <a:t>Example Activation #2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C0A0E-D627-0260-FE61-8A256094775E}"/>
              </a:ext>
            </a:extLst>
          </p:cNvPr>
          <p:cNvSpPr txBox="1"/>
          <p:nvPr/>
        </p:nvSpPr>
        <p:spPr>
          <a:xfrm>
            <a:off x="5810249" y="3687535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F3CF87-B84C-0EAC-C170-895AA161AE1F}"/>
              </a:ext>
            </a:extLst>
          </p:cNvPr>
          <p:cNvSpPr txBox="1"/>
          <p:nvPr/>
        </p:nvSpPr>
        <p:spPr>
          <a:xfrm>
            <a:off x="298676" y="909514"/>
            <a:ext cx="9886948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Montserrat"/>
                <a:cs typeface="Calibri"/>
              </a:rPr>
              <a:t>Instagram Short-form Content</a:t>
            </a:r>
            <a:endParaRPr lang="en-US" sz="2100" dirty="0">
              <a:cs typeface="Calibri"/>
            </a:endParaRPr>
          </a:p>
        </p:txBody>
      </p:sp>
      <p:pic>
        <p:nvPicPr>
          <p:cNvPr id="10" name="Picture 10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BA54A6EE-1AEE-2D05-E0AD-85D399C93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59" r="-438" b="8704"/>
          <a:stretch/>
        </p:blipFill>
        <p:spPr>
          <a:xfrm>
            <a:off x="7241960" y="449255"/>
            <a:ext cx="2264744" cy="3969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0159D9-C463-73EB-C192-7CD10CE29592}"/>
              </a:ext>
            </a:extLst>
          </p:cNvPr>
          <p:cNvSpPr txBox="1"/>
          <p:nvPr/>
        </p:nvSpPr>
        <p:spPr>
          <a:xfrm>
            <a:off x="3047301" y="1682052"/>
            <a:ext cx="458316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Calibri"/>
              </a:rPr>
              <a:t>Instagram Caption for Desi: </a:t>
            </a: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"Had the most fun time getting glam with @MannyMUA using @Jackdaniels_us Jack Apple as </a:t>
            </a:r>
            <a:r>
              <a:rPr lang="en-US" dirty="0" err="1">
                <a:solidFill>
                  <a:schemeClr val="bg1"/>
                </a:solidFill>
                <a:cs typeface="Calibri"/>
              </a:rPr>
              <a:t>inspo</a:t>
            </a:r>
            <a:r>
              <a:rPr lang="en-US" dirty="0">
                <a:solidFill>
                  <a:schemeClr val="bg1"/>
                </a:solidFill>
                <a:cs typeface="Calibri"/>
              </a:rPr>
              <a:t> for this look</a:t>
            </a:r>
            <a:r>
              <a:rPr lang="en-US" dirty="0">
                <a:ea typeface="+mn-lt"/>
                <a:cs typeface="+mn-lt"/>
              </a:rPr>
              <a:t>🍏🧚🏻‍♂️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✨"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9AD755-0533-7396-1B26-8AC1560F7232}"/>
              </a:ext>
            </a:extLst>
          </p:cNvPr>
          <p:cNvSpPr txBox="1"/>
          <p:nvPr/>
        </p:nvSpPr>
        <p:spPr>
          <a:xfrm>
            <a:off x="3020259" y="3937698"/>
            <a:ext cx="472516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Calibri"/>
              </a:rPr>
              <a:t>Instagram Caption for Manny: </a:t>
            </a:r>
          </a:p>
          <a:p>
            <a:endParaRPr lang="en-US" b="1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"Want to see me and @desiperkins laugh until we cry? Check out this bloopers reel from our @vogue @Jackdaniels_us Get Ready With Me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featuring #JackApple </a:t>
            </a:r>
            <a:r>
              <a:rPr lang="en-US" dirty="0">
                <a:ea typeface="+mn-lt"/>
                <a:cs typeface="+mn-lt"/>
              </a:rPr>
              <a:t>💚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"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0C8094-9F50-BD4A-382F-5B42BBAD435E}"/>
              </a:ext>
            </a:extLst>
          </p:cNvPr>
          <p:cNvSpPr/>
          <p:nvPr/>
        </p:nvSpPr>
        <p:spPr>
          <a:xfrm>
            <a:off x="301442" y="1515268"/>
            <a:ext cx="2533321" cy="153111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400" b="1" dirty="0">
              <a:latin typeface="Monserat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DF0C9AD-FB1A-74A7-CD5A-33FF2F8BEE5C}"/>
              </a:ext>
            </a:extLst>
          </p:cNvPr>
          <p:cNvSpPr/>
          <p:nvPr/>
        </p:nvSpPr>
        <p:spPr>
          <a:xfrm>
            <a:off x="301441" y="3874113"/>
            <a:ext cx="2525039" cy="152283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400" b="1" dirty="0">
              <a:latin typeface="Monserat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1CFB-31A1-AD18-E492-2B7A78B74CFD}"/>
              </a:ext>
            </a:extLst>
          </p:cNvPr>
          <p:cNvSpPr txBox="1"/>
          <p:nvPr/>
        </p:nvSpPr>
        <p:spPr>
          <a:xfrm>
            <a:off x="471373" y="1608782"/>
            <a:ext cx="235804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cs typeface="Calibri"/>
              </a:rPr>
              <a:t>Desi's Content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1x Behind the Scenes Reel on IG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1x Selfie on IG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A32FB-23FB-44E4-AE63-80A910C45457}"/>
              </a:ext>
            </a:extLst>
          </p:cNvPr>
          <p:cNvSpPr txBox="1"/>
          <p:nvPr/>
        </p:nvSpPr>
        <p:spPr>
          <a:xfrm>
            <a:off x="475194" y="3969751"/>
            <a:ext cx="202397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cs typeface="Calibri"/>
              </a:rPr>
              <a:t>Manny's  Content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1x Bloopers Reel on IG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1x Selfie on IG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9" name="Picture 19" descr="A picture containing indoor, person, ceiling&#10;&#10;Description automatically generated">
            <a:extLst>
              <a:ext uri="{FF2B5EF4-FFF2-40B4-BE49-F238E27FC236}">
                <a16:creationId xmlns:a16="http://schemas.microsoft.com/office/drawing/2014/main" id="{D18F1127-0614-0012-8890-7374EAA021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38" r="478" b="-222"/>
          <a:stretch/>
        </p:blipFill>
        <p:spPr>
          <a:xfrm>
            <a:off x="9697524" y="2250832"/>
            <a:ext cx="2302427" cy="41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06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8DB96EF-7EB3-0842-BD66-DD0C5DB5A252}"/>
              </a:ext>
            </a:extLst>
          </p:cNvPr>
          <p:cNvSpPr txBox="1">
            <a:spLocks/>
          </p:cNvSpPr>
          <p:nvPr/>
        </p:nvSpPr>
        <p:spPr>
          <a:xfrm>
            <a:off x="337457" y="317455"/>
            <a:ext cx="10972801" cy="9275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Montserrat" panose="00000500000000000000"/>
              </a:rPr>
              <a:t>MEDIA PARTNERSHIP GOAL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B2AC647-FAA7-1941-8D57-7DC8C627AF4F}"/>
              </a:ext>
            </a:extLst>
          </p:cNvPr>
          <p:cNvSpPr/>
          <p:nvPr/>
        </p:nvSpPr>
        <p:spPr>
          <a:xfrm>
            <a:off x="478465" y="1774085"/>
            <a:ext cx="11299073" cy="29412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nockout 48 Featherweight" panose="02000506040000020004" pitchFamily="2" charset="0"/>
              <a:ea typeface="Clarendon Hv BT Heavy" charset="0"/>
              <a:cs typeface="Clarendon Hv BT Heavy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nockout 48 Featherweight" panose="02000506040000020004" pitchFamily="2" charset="0"/>
              <a:ea typeface="Clarendon Hv BT Heavy" charset="0"/>
              <a:cs typeface="Clarendon Hv BT Heavy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F10BF-C1F7-A955-A810-464704434E5D}"/>
              </a:ext>
            </a:extLst>
          </p:cNvPr>
          <p:cNvSpPr txBox="1"/>
          <p:nvPr/>
        </p:nvSpPr>
        <p:spPr>
          <a:xfrm>
            <a:off x="330993" y="628649"/>
            <a:ext cx="116966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Montserrat"/>
              </a:rPr>
              <a:t>Campaign Timeline</a:t>
            </a:r>
            <a:endParaRPr lang="en-US" dirty="0">
              <a:latin typeface="Calibri" panose="020F0502020204030204"/>
              <a:cs typeface="Calibri" panose="020F0502020204030204"/>
            </a:endParaRPr>
          </a:p>
        </p:txBody>
      </p:sp>
      <p:graphicFrame>
        <p:nvGraphicFramePr>
          <p:cNvPr id="2" name="Diagram 3">
            <a:extLst>
              <a:ext uri="{FF2B5EF4-FFF2-40B4-BE49-F238E27FC236}">
                <a16:creationId xmlns:a16="http://schemas.microsoft.com/office/drawing/2014/main" id="{70FD353E-2A07-B8D7-8AA4-EC1EB25442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212477"/>
              </p:ext>
            </p:extLst>
          </p:nvPr>
        </p:nvGraphicFramePr>
        <p:xfrm>
          <a:off x="1023937" y="1373982"/>
          <a:ext cx="10525124" cy="5157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009" name="TextBox 8008">
            <a:extLst>
              <a:ext uri="{FF2B5EF4-FFF2-40B4-BE49-F238E27FC236}">
                <a16:creationId xmlns:a16="http://schemas.microsoft.com/office/drawing/2014/main" id="{9F9E2EE6-C4FB-7AFF-7176-FC97EC2DF983}"/>
              </a:ext>
            </a:extLst>
          </p:cNvPr>
          <p:cNvSpPr txBox="1"/>
          <p:nvPr/>
        </p:nvSpPr>
        <p:spPr>
          <a:xfrm>
            <a:off x="57150" y="6093618"/>
            <a:ext cx="11970542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500" dirty="0">
              <a:latin typeface="Montserra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775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8DB96EF-7EB3-0842-BD66-DD0C5DB5A252}"/>
              </a:ext>
            </a:extLst>
          </p:cNvPr>
          <p:cNvSpPr txBox="1">
            <a:spLocks/>
          </p:cNvSpPr>
          <p:nvPr/>
        </p:nvSpPr>
        <p:spPr>
          <a:xfrm>
            <a:off x="337457" y="317455"/>
            <a:ext cx="10972801" cy="9275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Montserrat" panose="00000500000000000000"/>
              </a:rPr>
              <a:t>MEDIA PARTNERSHIP GOAL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B2AC647-FAA7-1941-8D57-7DC8C627AF4F}"/>
              </a:ext>
            </a:extLst>
          </p:cNvPr>
          <p:cNvSpPr/>
          <p:nvPr/>
        </p:nvSpPr>
        <p:spPr>
          <a:xfrm>
            <a:off x="478465" y="1774085"/>
            <a:ext cx="11299073" cy="294122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nockout 48 Featherweight" panose="02000506040000020004" pitchFamily="2" charset="0"/>
              <a:ea typeface="Clarendon Hv BT Heavy" charset="0"/>
              <a:cs typeface="Clarendon Hv BT Heavy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nockout 48 Featherweight" panose="02000506040000020004" pitchFamily="2" charset="0"/>
              <a:ea typeface="Clarendon Hv BT Heavy" charset="0"/>
              <a:cs typeface="Clarendon Hv BT Heavy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F10BF-C1F7-A955-A810-464704434E5D}"/>
              </a:ext>
            </a:extLst>
          </p:cNvPr>
          <p:cNvSpPr txBox="1"/>
          <p:nvPr/>
        </p:nvSpPr>
        <p:spPr>
          <a:xfrm>
            <a:off x="330993" y="628649"/>
            <a:ext cx="116966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Montserrat"/>
              </a:rPr>
              <a:t>Budget Breakdown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F75072-20D8-117E-A2CF-17749B6EFC92}"/>
              </a:ext>
            </a:extLst>
          </p:cNvPr>
          <p:cNvSpPr/>
          <p:nvPr/>
        </p:nvSpPr>
        <p:spPr>
          <a:xfrm>
            <a:off x="340518" y="1769268"/>
            <a:ext cx="5060155" cy="295274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400" b="1">
                <a:latin typeface="Monseratt"/>
              </a:rPr>
              <a:t>Base Program</a:t>
            </a:r>
          </a:p>
          <a:p>
            <a:pPr algn="ctr"/>
            <a:r>
              <a:rPr lang="en-US" b="1" dirty="0">
                <a:latin typeface="Monseratt"/>
              </a:rPr>
              <a:t>Vogue Video Sponsorship</a:t>
            </a:r>
          </a:p>
          <a:p>
            <a:pPr algn="ctr"/>
            <a:r>
              <a:rPr lang="en-US" b="1">
                <a:latin typeface="Monseratt"/>
              </a:rPr>
              <a:t>2x Hero video</a:t>
            </a:r>
          </a:p>
          <a:p>
            <a:pPr algn="ctr"/>
            <a:r>
              <a:rPr lang="en-US" b="1">
                <a:latin typeface="Monseratt"/>
              </a:rPr>
              <a:t>2x</a:t>
            </a:r>
            <a:r>
              <a:rPr lang="en-US" b="1" dirty="0">
                <a:latin typeface="Monseratt"/>
              </a:rPr>
              <a:t> Social cut down ( 30 sec)</a:t>
            </a:r>
          </a:p>
          <a:p>
            <a:pPr algn="ctr"/>
            <a:r>
              <a:rPr lang="en-US" b="1" dirty="0">
                <a:latin typeface="Monseratt"/>
              </a:rPr>
              <a:t>Negotiate post from Social Handle</a:t>
            </a:r>
          </a:p>
          <a:p>
            <a:pPr algn="ctr"/>
            <a:r>
              <a:rPr lang="en-US" b="1" dirty="0">
                <a:latin typeface="Monseratt"/>
              </a:rPr>
              <a:t>$500K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DF9F3-8E08-184C-87F9-BABDFC7BAF2C}"/>
              </a:ext>
            </a:extLst>
          </p:cNvPr>
          <p:cNvSpPr/>
          <p:nvPr/>
        </p:nvSpPr>
        <p:spPr>
          <a:xfrm>
            <a:off x="6174581" y="1769268"/>
            <a:ext cx="5060155" cy="295274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400" b="1" dirty="0">
                <a:latin typeface="Monseratt"/>
                <a:cs typeface="Calibri"/>
              </a:rPr>
              <a:t>Plus</a:t>
            </a:r>
          </a:p>
          <a:p>
            <a:pPr algn="ctr"/>
            <a:r>
              <a:rPr lang="en-US" sz="2400" b="1" dirty="0">
                <a:latin typeface="Monseratt"/>
                <a:cs typeface="Calibri"/>
              </a:rPr>
              <a:t>Jack Apple Sponsor + Social Event</a:t>
            </a:r>
          </a:p>
          <a:p>
            <a:pPr algn="ctr"/>
            <a:r>
              <a:rPr lang="en-US" sz="2400" b="1" dirty="0">
                <a:latin typeface="Monseratt"/>
                <a:cs typeface="Calibri"/>
              </a:rPr>
              <a:t>$750K</a:t>
            </a:r>
          </a:p>
          <a:p>
            <a:pPr algn="ctr"/>
            <a:endParaRPr lang="en-US" sz="3400" b="1" dirty="0">
              <a:latin typeface="Monseratt"/>
              <a:cs typeface="Calibri"/>
            </a:endParaRPr>
          </a:p>
          <a:p>
            <a:pPr algn="ctr"/>
            <a:endParaRPr lang="en-US" sz="3400" b="1" dirty="0">
              <a:latin typeface="Monserat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165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ECCA9B-CDB7-C54E-8D13-DD2D1EBC2895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554C7-7424-1AC1-7700-A639789259EB}"/>
              </a:ext>
            </a:extLst>
          </p:cNvPr>
          <p:cNvSpPr txBox="1"/>
          <p:nvPr/>
        </p:nvSpPr>
        <p:spPr>
          <a:xfrm>
            <a:off x="330993" y="628649"/>
            <a:ext cx="1169669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Montserrat"/>
              </a:rPr>
              <a:t>Closing Thoughts</a:t>
            </a:r>
            <a:endParaRPr lang="en-US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B9768D-B259-1568-06EA-280D9BFE8C1E}"/>
              </a:ext>
            </a:extLst>
          </p:cNvPr>
          <p:cNvSpPr/>
          <p:nvPr/>
        </p:nvSpPr>
        <p:spPr>
          <a:xfrm>
            <a:off x="75179" y="2436018"/>
            <a:ext cx="5066958" cy="112939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Monseratt"/>
              </a:rPr>
              <a:t>Focus on telling authentic stories with influencers who are known for their genuine content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C5BD5-D788-6732-1CBD-91BAC861AF6B}"/>
              </a:ext>
            </a:extLst>
          </p:cNvPr>
          <p:cNvSpPr txBox="1"/>
          <p:nvPr/>
        </p:nvSpPr>
        <p:spPr>
          <a:xfrm>
            <a:off x="356507" y="1853293"/>
            <a:ext cx="44985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Montserrat"/>
              </a:rPr>
              <a:t>Main Goals for Both Campaigns</a:t>
            </a:r>
            <a:r>
              <a:rPr lang="en-US" sz="2000" dirty="0">
                <a:latin typeface="Montserrat"/>
              </a:rPr>
              <a:t>​</a:t>
            </a:r>
            <a:endParaRPr lang="en-US" sz="2000" dirty="0">
              <a:latin typeface="Montserrat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210FA9-7981-DE71-6E0D-802B348BFDD2}"/>
              </a:ext>
            </a:extLst>
          </p:cNvPr>
          <p:cNvSpPr/>
          <p:nvPr/>
        </p:nvSpPr>
        <p:spPr>
          <a:xfrm>
            <a:off x="75178" y="3830750"/>
            <a:ext cx="5066958" cy="112939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Monseratt"/>
              </a:rPr>
              <a:t>Pick media partners who showcase talent similar to our target audience, who embrace Jack Apple values</a:t>
            </a:r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67E99D9-2E74-6091-DABF-8EC4109E7605}"/>
              </a:ext>
            </a:extLst>
          </p:cNvPr>
          <p:cNvSpPr/>
          <p:nvPr/>
        </p:nvSpPr>
        <p:spPr>
          <a:xfrm>
            <a:off x="5606796" y="3431612"/>
            <a:ext cx="979714" cy="48305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606C50-F730-DFF7-8CBD-7CADFF23F3E6}"/>
              </a:ext>
            </a:extLst>
          </p:cNvPr>
          <p:cNvSpPr/>
          <p:nvPr/>
        </p:nvSpPr>
        <p:spPr>
          <a:xfrm>
            <a:off x="6851535" y="2436018"/>
            <a:ext cx="5066958" cy="112939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Monseratt"/>
              </a:rPr>
              <a:t>Multichannel activations from influencers who have engaging audiences in their fields 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AED808-7CF6-F041-5DDD-2124DCC848A4}"/>
              </a:ext>
            </a:extLst>
          </p:cNvPr>
          <p:cNvSpPr/>
          <p:nvPr/>
        </p:nvSpPr>
        <p:spPr>
          <a:xfrm>
            <a:off x="6851534" y="3830750"/>
            <a:ext cx="5066958" cy="112939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latin typeface="Monseratt"/>
              </a:rPr>
              <a:t>Content on our selected media channels will reach the target demographic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FC6FFF-5811-07E6-BF3D-49648CDE2051}"/>
              </a:ext>
            </a:extLst>
          </p:cNvPr>
          <p:cNvSpPr txBox="1"/>
          <p:nvPr/>
        </p:nvSpPr>
        <p:spPr>
          <a:xfrm>
            <a:off x="7132864" y="1730828"/>
            <a:ext cx="44985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Montserrat"/>
              </a:rPr>
              <a:t>How Our Recommendations Will be Effective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430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EE48E-D261-7445-98CC-9B7A43B5AD63}"/>
              </a:ext>
            </a:extLst>
          </p:cNvPr>
          <p:cNvSpPr txBox="1"/>
          <p:nvPr/>
        </p:nvSpPr>
        <p:spPr>
          <a:xfrm>
            <a:off x="3747654" y="3075057"/>
            <a:ext cx="469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" pitchFamily="2" charset="77"/>
              </a:rPr>
              <a:t>THANK YOU!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9CDA3E-EE9D-C34A-85F5-C83C7E69C3B7}"/>
              </a:ext>
            </a:extLst>
          </p:cNvPr>
          <p:cNvSpPr/>
          <p:nvPr/>
        </p:nvSpPr>
        <p:spPr>
          <a:xfrm>
            <a:off x="38716" y="6086578"/>
            <a:ext cx="1004272" cy="7714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584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56C944-44EC-9B45-8926-F5274BBBEB72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E3999A77-7415-51E5-8131-C1EFDC68B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25" y="175335"/>
            <a:ext cx="2390339" cy="623751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7397C9-1C4E-AA36-5860-9842B459C84E}"/>
              </a:ext>
            </a:extLst>
          </p:cNvPr>
          <p:cNvSpPr/>
          <p:nvPr/>
        </p:nvSpPr>
        <p:spPr>
          <a:xfrm>
            <a:off x="5071435" y="764041"/>
            <a:ext cx="2590458" cy="96316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latin typeface="Monserrat"/>
                <a:ea typeface="+mn-lt"/>
                <a:cs typeface="+mn-lt"/>
              </a:rPr>
              <a:t>The Approach</a:t>
            </a:r>
            <a:endParaRPr lang="en-US" sz="2400" dirty="0"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5E0951-ED77-48CF-21A2-BF793AD08FDF}"/>
              </a:ext>
            </a:extLst>
          </p:cNvPr>
          <p:cNvSpPr/>
          <p:nvPr/>
        </p:nvSpPr>
        <p:spPr>
          <a:xfrm>
            <a:off x="5071435" y="1991173"/>
            <a:ext cx="2590458" cy="40765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latin typeface="Monserrat"/>
                <a:ea typeface="+mn-lt"/>
                <a:cs typeface="+mn-lt"/>
              </a:rPr>
              <a:t>Why We Like This</a:t>
            </a:r>
            <a:endParaRPr lang="en-US" sz="2400" dirty="0">
              <a:cs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0C6D25D-7EAC-2AEE-EBBC-A01FD4FF5723}"/>
              </a:ext>
            </a:extLst>
          </p:cNvPr>
          <p:cNvSpPr/>
          <p:nvPr/>
        </p:nvSpPr>
        <p:spPr>
          <a:xfrm>
            <a:off x="7795533" y="767443"/>
            <a:ext cx="3887923" cy="9589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1A11A2-2678-50F4-5CE8-B875C9668B3C}"/>
              </a:ext>
            </a:extLst>
          </p:cNvPr>
          <p:cNvSpPr/>
          <p:nvPr/>
        </p:nvSpPr>
        <p:spPr>
          <a:xfrm>
            <a:off x="7795533" y="1998226"/>
            <a:ext cx="3897216" cy="40795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E8BF9-7D97-51AC-B1BE-603A73D21AB7}"/>
              </a:ext>
            </a:extLst>
          </p:cNvPr>
          <p:cNvSpPr txBox="1"/>
          <p:nvPr/>
        </p:nvSpPr>
        <p:spPr>
          <a:xfrm>
            <a:off x="7801428" y="885371"/>
            <a:ext cx="38974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Montserrat"/>
                <a:cs typeface="Calibri"/>
              </a:rPr>
              <a:t>Tap into 2 different passion points: sports and beauty</a:t>
            </a:r>
            <a:endParaRPr lang="en-US">
              <a:latin typeface="Montserra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F2B2B-27A0-8742-B66B-305DB1180954}"/>
              </a:ext>
            </a:extLst>
          </p:cNvPr>
          <p:cNvSpPr txBox="1"/>
          <p:nvPr/>
        </p:nvSpPr>
        <p:spPr>
          <a:xfrm>
            <a:off x="8005866" y="2139883"/>
            <a:ext cx="3535024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Montserrat"/>
                <a:cs typeface="Calibri"/>
              </a:rPr>
              <a:t>Multiple Voices</a:t>
            </a:r>
            <a:endParaRPr lang="en-US" b="1">
              <a:latin typeface="Montserrat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Montserrat"/>
                <a:cs typeface="Calibri"/>
              </a:rPr>
              <a:t>Contextualize the Hispanic heritage message in different ways</a:t>
            </a:r>
          </a:p>
          <a:p>
            <a:endParaRPr lang="en-US" b="1" dirty="0">
              <a:latin typeface="Montserrat"/>
              <a:cs typeface="Calibri"/>
            </a:endParaRPr>
          </a:p>
          <a:p>
            <a:r>
              <a:rPr lang="en-US" b="1" dirty="0">
                <a:latin typeface="Montserrat"/>
                <a:cs typeface="Calibri"/>
              </a:rPr>
              <a:t>Opportunity to Drive Consumer Purchasing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Montserrat"/>
                <a:ea typeface="+mn-lt"/>
                <a:cs typeface="+mn-lt"/>
              </a:rPr>
              <a:t>Influencers with highly engaged fans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Montserrat"/>
                <a:cs typeface="Calibri"/>
              </a:rPr>
              <a:t>Motivate fans to embrace their heritage 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Montserrat"/>
                <a:cs typeface="Calibri"/>
              </a:rPr>
              <a:t>Custom content for an authentic feel</a:t>
            </a:r>
          </a:p>
          <a:p>
            <a:pPr marL="285750" indent="-285750">
              <a:buFont typeface="Arial,Sans-Serif"/>
              <a:buChar char="•"/>
            </a:pPr>
            <a:endParaRPr lang="en-US" dirty="0">
              <a:latin typeface="Montserrat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Montserra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663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1323B4-EC9E-0445-957F-23D4ABD628FD}"/>
              </a:ext>
            </a:extLst>
          </p:cNvPr>
          <p:cNvSpPr txBox="1"/>
          <p:nvPr/>
        </p:nvSpPr>
        <p:spPr>
          <a:xfrm>
            <a:off x="5007139" y="2978813"/>
            <a:ext cx="6543571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Montserrat"/>
              </a:rPr>
              <a:t>Campaign 1</a:t>
            </a: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Montserrat"/>
              </a:rPr>
              <a:t>Long Form Content Baseball Player Partnership + Stadium Alcohol Plus Up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705191-81B8-4F48-BAE5-7CDFFD2DCDF5}"/>
              </a:ext>
            </a:extLst>
          </p:cNvPr>
          <p:cNvSpPr/>
          <p:nvPr/>
        </p:nvSpPr>
        <p:spPr>
          <a:xfrm>
            <a:off x="38716" y="6086578"/>
            <a:ext cx="1004272" cy="7714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9E2EA-3D5C-D449-8EEC-99C417AB0C17}"/>
              </a:ext>
            </a:extLst>
          </p:cNvPr>
          <p:cNvSpPr/>
          <p:nvPr/>
        </p:nvSpPr>
        <p:spPr>
          <a:xfrm>
            <a:off x="5738812" y="6472289"/>
            <a:ext cx="714375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Tennessee Apple | Jack Daniel&amp;#39;s | United Distributors">
            <a:extLst>
              <a:ext uri="{FF2B5EF4-FFF2-40B4-BE49-F238E27FC236}">
                <a16:creationId xmlns:a16="http://schemas.microsoft.com/office/drawing/2014/main" id="{D0498108-F12D-F44C-BFA5-CC72B2D0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7070" y="6015789"/>
            <a:ext cx="848285" cy="74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Logo&#10;&#10;Description automatically generated">
            <a:extLst>
              <a:ext uri="{FF2B5EF4-FFF2-40B4-BE49-F238E27FC236}">
                <a16:creationId xmlns:a16="http://schemas.microsoft.com/office/drawing/2014/main" id="{CCBA276D-0D27-A91C-6E0F-7AA13C2E7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0069" y="204788"/>
            <a:ext cx="6446044" cy="3674268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3543F7E8-162A-6236-6385-BF85BF6CD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369" y="3950208"/>
            <a:ext cx="2743200" cy="26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8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21C72-F711-1317-3C6B-CEA3CBF6A58D}"/>
              </a:ext>
            </a:extLst>
          </p:cNvPr>
          <p:cNvSpPr txBox="1"/>
          <p:nvPr/>
        </p:nvSpPr>
        <p:spPr>
          <a:xfrm>
            <a:off x="80962" y="521493"/>
            <a:ext cx="644603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Montserrat"/>
              </a:rPr>
              <a:t>The Opportunity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60EB1-B3EB-2FA9-7B89-523166E3E6CA}"/>
              </a:ext>
            </a:extLst>
          </p:cNvPr>
          <p:cNvSpPr txBox="1"/>
          <p:nvPr/>
        </p:nvSpPr>
        <p:spPr>
          <a:xfrm>
            <a:off x="80962" y="819148"/>
            <a:ext cx="7124699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600" b="1" dirty="0">
              <a:latin typeface="Montserrat"/>
              <a:cs typeface="Calibri"/>
            </a:endParaRPr>
          </a:p>
          <a:p>
            <a:r>
              <a:rPr lang="en-US" b="1" dirty="0">
                <a:latin typeface="Montserrat"/>
                <a:ea typeface="+mn-lt"/>
                <a:cs typeface="+mn-lt"/>
              </a:rPr>
              <a:t>Baseball Player Partnership </a:t>
            </a:r>
            <a:endParaRPr lang="en-US" dirty="0">
              <a:latin typeface="Montserrat"/>
              <a:ea typeface="+mn-lt"/>
              <a:cs typeface="+mn-lt"/>
            </a:endParaRPr>
          </a:p>
          <a:p>
            <a:pPr lvl="2"/>
            <a:endParaRPr lang="en-US" dirty="0">
              <a:latin typeface="Montserrat"/>
              <a:ea typeface="+mn-lt"/>
              <a:cs typeface="+mn-lt"/>
            </a:endParaRPr>
          </a:p>
          <a:p>
            <a:pPr lvl="2"/>
            <a:endParaRPr lang="en-US" dirty="0">
              <a:latin typeface="Montserrat"/>
              <a:cs typeface="Calibri"/>
            </a:endParaRPr>
          </a:p>
          <a:p>
            <a:pPr marL="1200150" lvl="2" indent="-285750">
              <a:buFont typeface="Arial,Sans-Serif"/>
              <a:buChar char="•"/>
            </a:pPr>
            <a:endParaRPr lang="en-US" dirty="0">
              <a:latin typeface="Montserrat"/>
              <a:ea typeface="Calibri" panose="020F0502020204030204"/>
              <a:cs typeface="Calibri"/>
            </a:endParaRPr>
          </a:p>
          <a:p>
            <a:pPr marL="1200150" lvl="2" indent="-285750">
              <a:buFont typeface="Arial,Sans-Serif"/>
              <a:buChar char="•"/>
            </a:pPr>
            <a:endParaRPr lang="en-US" dirty="0">
              <a:latin typeface="Montserrat"/>
              <a:ea typeface="Calibri" panose="020F0502020204030204"/>
              <a:cs typeface="Calibri"/>
            </a:endParaRPr>
          </a:p>
          <a:p>
            <a:pPr marL="1200150" lvl="2" indent="-285750">
              <a:buFont typeface="Arial,Sans-Serif"/>
              <a:buChar char="•"/>
            </a:pPr>
            <a:endParaRPr lang="en-US" dirty="0">
              <a:latin typeface="Montserrat"/>
              <a:ea typeface="Calibri" panose="020F0502020204030204"/>
              <a:cs typeface="Calibri"/>
            </a:endParaRPr>
          </a:p>
          <a:p>
            <a:pPr marL="1200150" lvl="2" indent="-285750">
              <a:buFont typeface="Arial,Sans-Serif"/>
              <a:buChar char="•"/>
            </a:pPr>
            <a:endParaRPr lang="en-US" dirty="0">
              <a:latin typeface="Montserrat"/>
              <a:ea typeface="Calibri" panose="020F0502020204030204"/>
              <a:cs typeface="Calibri"/>
            </a:endParaRPr>
          </a:p>
          <a:p>
            <a:pPr marL="1200150" lvl="2" indent="-285750">
              <a:buFont typeface="Arial,Sans-Serif"/>
              <a:buChar char="•"/>
            </a:pPr>
            <a:endParaRPr lang="en-US" dirty="0">
              <a:latin typeface="Montserrat"/>
              <a:ea typeface="Calibri" panose="020F0502020204030204"/>
              <a:cs typeface="Calibri"/>
            </a:endParaRPr>
          </a:p>
          <a:p>
            <a:pPr lvl="2"/>
            <a:endParaRPr lang="en-US" dirty="0">
              <a:latin typeface="Montserrat"/>
              <a:ea typeface="Calibri" panose="020F0502020204030204"/>
              <a:cs typeface="Calibri"/>
            </a:endParaRPr>
          </a:p>
          <a:p>
            <a:r>
              <a:rPr lang="en-US" b="1" dirty="0">
                <a:latin typeface="Montserrat"/>
                <a:ea typeface="Calibri" panose="020F0502020204030204"/>
                <a:cs typeface="Calibri"/>
              </a:rPr>
              <a:t>Plus Up: Baseball Stadium</a:t>
            </a:r>
            <a:r>
              <a:rPr lang="en-US" b="1" dirty="0">
                <a:latin typeface="Montserrat"/>
                <a:cs typeface="Calibri"/>
              </a:rPr>
              <a:t> Alcohol Partnership</a:t>
            </a:r>
            <a:endParaRPr lang="en-US" b="1" dirty="0">
              <a:latin typeface="Montserrat"/>
            </a:endParaRPr>
          </a:p>
          <a:p>
            <a:pPr lvl="1"/>
            <a:endParaRPr lang="en-US" dirty="0">
              <a:latin typeface="Montserrat"/>
              <a:cs typeface="Calibri"/>
            </a:endParaRPr>
          </a:p>
          <a:p>
            <a:pPr lvl="1"/>
            <a:endParaRPr lang="en-US" dirty="0">
              <a:latin typeface="Montserrat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Montserrat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Montserrat"/>
              <a:cs typeface="Calibri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244C6B75-4364-7F6F-FCD6-C200ED16C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5" y="183357"/>
            <a:ext cx="4755356" cy="63484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B1EB8-E03B-B0B6-B20D-D2B0DFCBC579}"/>
              </a:ext>
            </a:extLst>
          </p:cNvPr>
          <p:cNvSpPr/>
          <p:nvPr/>
        </p:nvSpPr>
        <p:spPr>
          <a:xfrm>
            <a:off x="173830" y="1638300"/>
            <a:ext cx="5131593" cy="172640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/>
                <a:ea typeface="+mn-lt"/>
                <a:cs typeface="+mn-lt"/>
              </a:rPr>
              <a:t>Long form content and short form content featuring two Hispanic Baseball players from the Los Angeles Dodgers and Miami Marlins. </a:t>
            </a:r>
            <a:endParaRPr lang="en-US" dirty="0">
              <a:latin typeface="Montserrat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5A137-14B6-B998-F008-F875A4B8ABAD}"/>
              </a:ext>
            </a:extLst>
          </p:cNvPr>
          <p:cNvSpPr/>
          <p:nvPr/>
        </p:nvSpPr>
        <p:spPr>
          <a:xfrm>
            <a:off x="245269" y="4323946"/>
            <a:ext cx="5131592" cy="152399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/>
                <a:ea typeface="+mn-lt"/>
                <a:cs typeface="+mn-lt"/>
              </a:rPr>
              <a:t>Create a fun, new drink featuring Jack Apple to be sold at the player's home stadiums. </a:t>
            </a:r>
            <a:endParaRPr lang="en-US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3934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1DD12-C4AB-FC1C-5737-85901AC4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 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C0A495F-3D77-7945-0517-A7E5C6528FB2}"/>
              </a:ext>
            </a:extLst>
          </p:cNvPr>
          <p:cNvSpPr/>
          <p:nvPr/>
        </p:nvSpPr>
        <p:spPr>
          <a:xfrm flipV="1">
            <a:off x="10972800" y="6178549"/>
            <a:ext cx="328083" cy="634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15C7C-DA13-E332-BD4A-D314E69DAA13}"/>
              </a:ext>
            </a:extLst>
          </p:cNvPr>
          <p:cNvSpPr/>
          <p:nvPr/>
        </p:nvSpPr>
        <p:spPr>
          <a:xfrm>
            <a:off x="923924" y="1566862"/>
            <a:ext cx="4619624" cy="75009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/>
                <a:cs typeface="Calibri"/>
              </a:rPr>
              <a:t>Engage the Talent and the Consumer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B73BA7-B661-094B-1F3D-9DBC6AD5938C}"/>
              </a:ext>
            </a:extLst>
          </p:cNvPr>
          <p:cNvSpPr txBox="1"/>
          <p:nvPr/>
        </p:nvSpPr>
        <p:spPr>
          <a:xfrm>
            <a:off x="767953" y="607218"/>
            <a:ext cx="1096565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200" b="1" dirty="0">
                <a:latin typeface="Montserrat"/>
              </a:rPr>
              <a:t>Role of the Product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874BD-ED2C-BE3F-0CB2-5FAB6D39A863}"/>
              </a:ext>
            </a:extLst>
          </p:cNvPr>
          <p:cNvSpPr/>
          <p:nvPr/>
        </p:nvSpPr>
        <p:spPr>
          <a:xfrm>
            <a:off x="923924" y="2805112"/>
            <a:ext cx="4619624" cy="75009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Montserrat"/>
                <a:cs typeface="Calibri"/>
              </a:rPr>
              <a:t>Spark Fresh Conversation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F55B97-CF59-A603-63DB-4D4BB76286F8}"/>
              </a:ext>
            </a:extLst>
          </p:cNvPr>
          <p:cNvSpPr/>
          <p:nvPr/>
        </p:nvSpPr>
        <p:spPr>
          <a:xfrm>
            <a:off x="923924" y="4293393"/>
            <a:ext cx="4619624" cy="75009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Montserrat"/>
                <a:cs typeface="Calibri"/>
              </a:rPr>
              <a:t>Create Crisp, Refreshing Moments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CB01D-2A31-54F6-6DE6-E9F147F2341C}"/>
              </a:ext>
            </a:extLst>
          </p:cNvPr>
          <p:cNvSpPr/>
          <p:nvPr/>
        </p:nvSpPr>
        <p:spPr>
          <a:xfrm>
            <a:off x="923924" y="5650706"/>
            <a:ext cx="4619624" cy="75009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Montserrat"/>
                <a:cs typeface="Calibri"/>
              </a:rPr>
              <a:t>Recognize Bold Moves </a:t>
            </a:r>
          </a:p>
        </p:txBody>
      </p:sp>
      <p:pic>
        <p:nvPicPr>
          <p:cNvPr id="10" name="Picture 1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EA37676-60E1-85BF-79A3-6B4CBEDF0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431" y="124226"/>
            <a:ext cx="4993480" cy="634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96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736"/>
            <a:ext cx="12192000" cy="6342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9679330" y="5160890"/>
            <a:ext cx="183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sz="1000" b="1" dirty="0">
              <a:solidFill>
                <a:srgbClr val="000000"/>
              </a:solidFill>
              <a:latin typeface="Montserrat" panose="00000500000000000000" pitchFamily="50" charset="0"/>
            </a:endParaRPr>
          </a:p>
          <a:p>
            <a:pPr lvl="0" algn="ctr">
              <a:defRPr/>
            </a:pPr>
            <a:r>
              <a:rPr lang="en-US" sz="1000" b="1" dirty="0">
                <a:solidFill>
                  <a:srgbClr val="000000"/>
                </a:solidFill>
                <a:latin typeface="Montserrat" panose="00000500000000000000" pitchFamily="50" charset="0"/>
              </a:rPr>
              <a:t>OVER INDEX AS FIRST TO TRY NEW </a:t>
            </a:r>
          </a:p>
          <a:p>
            <a:pPr lvl="0" algn="ctr">
              <a:defRPr/>
            </a:pPr>
            <a:r>
              <a:rPr lang="en-US" sz="1000" b="1" dirty="0">
                <a:solidFill>
                  <a:srgbClr val="000000"/>
                </a:solidFill>
                <a:latin typeface="Montserrat" panose="00000500000000000000" pitchFamily="50" charset="0"/>
              </a:rPr>
              <a:t>FOOD AND DRINKS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E9E954-F9F9-8442-8525-34E0E281F430}"/>
              </a:ext>
            </a:extLst>
          </p:cNvPr>
          <p:cNvGrpSpPr/>
          <p:nvPr/>
        </p:nvGrpSpPr>
        <p:grpSpPr>
          <a:xfrm>
            <a:off x="150815" y="2389981"/>
            <a:ext cx="3695700" cy="2444750"/>
            <a:chOff x="165102" y="2501899"/>
            <a:chExt cx="3695700" cy="24447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ECB276-0721-A24A-BEEC-60AFA8E0D659}"/>
                </a:ext>
              </a:extLst>
            </p:cNvPr>
            <p:cNvSpPr/>
            <p:nvPr/>
          </p:nvSpPr>
          <p:spPr>
            <a:xfrm>
              <a:off x="165102" y="2952749"/>
              <a:ext cx="3695700" cy="19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01C287-815E-D347-9ADA-D13A3D725D66}"/>
                </a:ext>
              </a:extLst>
            </p:cNvPr>
            <p:cNvSpPr/>
            <p:nvPr/>
          </p:nvSpPr>
          <p:spPr>
            <a:xfrm>
              <a:off x="800102" y="2501899"/>
              <a:ext cx="2425700" cy="76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Montserrat"/>
                </a:rPr>
                <a:t>Creating Better Brand Awareness 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D7FF83-B7DF-864E-9FE6-6DBE7739A02A}"/>
              </a:ext>
            </a:extLst>
          </p:cNvPr>
          <p:cNvGrpSpPr/>
          <p:nvPr/>
        </p:nvGrpSpPr>
        <p:grpSpPr>
          <a:xfrm>
            <a:off x="8182770" y="2459831"/>
            <a:ext cx="3695700" cy="2374900"/>
            <a:chOff x="4279901" y="2571749"/>
            <a:chExt cx="3695700" cy="23749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6CDA03-6B9D-E94D-A51B-AC2B564CC3AF}"/>
                </a:ext>
              </a:extLst>
            </p:cNvPr>
            <p:cNvSpPr/>
            <p:nvPr/>
          </p:nvSpPr>
          <p:spPr>
            <a:xfrm>
              <a:off x="4279901" y="2952749"/>
              <a:ext cx="3695700" cy="19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Montserrat"/>
                  <a:cs typeface="Calibri"/>
                </a:rPr>
                <a:t>48% of Fans Drink at Sporting Events (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Montserrat"/>
                  <a:cs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Wired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Montserrat"/>
                  <a:cs typeface="Calibri"/>
                </a:rPr>
                <a:t>).</a:t>
              </a:r>
              <a:endParaRPr lang="en-US" dirty="0">
                <a:solidFill>
                  <a:schemeClr val="bg2">
                    <a:lumMod val="10000"/>
                  </a:schemeClr>
                </a:solidFill>
                <a:latin typeface="Montserra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EFAA28-5C24-9749-8F18-62DE97CE5E18}"/>
                </a:ext>
              </a:extLst>
            </p:cNvPr>
            <p:cNvSpPr/>
            <p:nvPr/>
          </p:nvSpPr>
          <p:spPr>
            <a:xfrm>
              <a:off x="4914901" y="2571749"/>
              <a:ext cx="2425700" cy="76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Montserrat"/>
                </a:rPr>
                <a:t>Alcohol Presence at Sports Events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E1D7BF-4866-6C42-8360-D6E85A07D92A}"/>
              </a:ext>
            </a:extLst>
          </p:cNvPr>
          <p:cNvGrpSpPr/>
          <p:nvPr/>
        </p:nvGrpSpPr>
        <p:grpSpPr>
          <a:xfrm>
            <a:off x="4260851" y="2459831"/>
            <a:ext cx="3695700" cy="2374900"/>
            <a:chOff x="4275138" y="2416968"/>
            <a:chExt cx="3695700" cy="2374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D4121F-976A-4B4B-AE67-78A97CA3D4AD}"/>
                </a:ext>
              </a:extLst>
            </p:cNvPr>
            <p:cNvSpPr/>
            <p:nvPr/>
          </p:nvSpPr>
          <p:spPr>
            <a:xfrm>
              <a:off x="4275138" y="2797968"/>
              <a:ext cx="3695700" cy="19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Montserrat"/>
                  <a:cs typeface="Calibri"/>
                </a:rPr>
                <a:t>29% of People Who Favor The Dodgers and Marlins Are of Hispanic Descent (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Montserrat"/>
                  <a:cs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Morning Consult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Montserrat"/>
                  <a:cs typeface="Calibri"/>
                </a:rPr>
                <a:t>).</a:t>
              </a:r>
              <a:endParaRPr lang="en-US" dirty="0">
                <a:solidFill>
                  <a:schemeClr val="bg2">
                    <a:lumMod val="10000"/>
                  </a:schemeClr>
                </a:solidFill>
                <a:latin typeface="Montserra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C8B457-F843-4240-B5F1-0AC0ED20D706}"/>
                </a:ext>
              </a:extLst>
            </p:cNvPr>
            <p:cNvSpPr/>
            <p:nvPr/>
          </p:nvSpPr>
          <p:spPr>
            <a:xfrm>
              <a:off x="4910138" y="2416968"/>
              <a:ext cx="2425700" cy="76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Montserrat"/>
                </a:rPr>
                <a:t>The Team's Hispanic Audience</a:t>
              </a:r>
              <a:endParaRPr lang="en-US" sz="1400" b="1" dirty="0">
                <a:solidFill>
                  <a:schemeClr val="tx1"/>
                </a:solidFill>
                <a:latin typeface="Montserrat" panose="00000500000000000000" pitchFamily="50" charset="0"/>
              </a:endParaRPr>
            </a:p>
          </p:txBody>
        </p:sp>
      </p:grpSp>
      <p:sp>
        <p:nvSpPr>
          <p:cNvPr id="18" name="Down Arrow 17">
            <a:extLst>
              <a:ext uri="{FF2B5EF4-FFF2-40B4-BE49-F238E27FC236}">
                <a16:creationId xmlns:a16="http://schemas.microsoft.com/office/drawing/2014/main" id="{C13E1C41-1B99-E943-A448-26F656E37253}"/>
              </a:ext>
            </a:extLst>
          </p:cNvPr>
          <p:cNvSpPr/>
          <p:nvPr/>
        </p:nvSpPr>
        <p:spPr>
          <a:xfrm rot="16200000">
            <a:off x="3824542" y="3803299"/>
            <a:ext cx="463046" cy="70643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81BD869-AC1E-504C-8B05-E70DDCDA45ED}"/>
              </a:ext>
            </a:extLst>
          </p:cNvPr>
          <p:cNvSpPr/>
          <p:nvPr/>
        </p:nvSpPr>
        <p:spPr>
          <a:xfrm rot="16200000">
            <a:off x="7946284" y="3817998"/>
            <a:ext cx="463046" cy="70643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9DC9F-DBFA-984F-19B2-C3FA61404320}"/>
              </a:ext>
            </a:extLst>
          </p:cNvPr>
          <p:cNvSpPr txBox="1"/>
          <p:nvPr/>
        </p:nvSpPr>
        <p:spPr>
          <a:xfrm>
            <a:off x="3843338" y="414337"/>
            <a:ext cx="652938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Montserrat"/>
              </a:rPr>
              <a:t>Why Baseball?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55D6A-4221-AC27-B13E-89C2058818F5}"/>
              </a:ext>
            </a:extLst>
          </p:cNvPr>
          <p:cNvSpPr txBox="1"/>
          <p:nvPr/>
        </p:nvSpPr>
        <p:spPr>
          <a:xfrm>
            <a:off x="4105275" y="1271587"/>
            <a:ext cx="401716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Consumer Insights</a:t>
            </a:r>
            <a:endParaRPr lang="en-US" sz="30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822C2-6E02-9834-47FE-003EE264AD5D}"/>
              </a:ext>
            </a:extLst>
          </p:cNvPr>
          <p:cNvSpPr txBox="1"/>
          <p:nvPr/>
        </p:nvSpPr>
        <p:spPr>
          <a:xfrm>
            <a:off x="307181" y="356949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CEB3A-ABCB-FEB5-8CC7-9FF3A872E3A9}"/>
              </a:ext>
            </a:extLst>
          </p:cNvPr>
          <p:cNvSpPr txBox="1"/>
          <p:nvPr/>
        </p:nvSpPr>
        <p:spPr>
          <a:xfrm>
            <a:off x="628650" y="3200399"/>
            <a:ext cx="274319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Montserrat"/>
              </a:rPr>
              <a:t>Sponsoring specific events that resonate with your target market creates "liking transfer" (</a:t>
            </a:r>
            <a:r>
              <a:rPr lang="en-US" dirty="0">
                <a:latin typeface="Montserrat"/>
                <a:hlinkClick r:id="rId5"/>
              </a:rPr>
              <a:t>Linkdex</a:t>
            </a:r>
            <a:r>
              <a:rPr lang="en-US" dirty="0">
                <a:latin typeface="Montserrat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03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736"/>
            <a:ext cx="12192000" cy="6342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827091-F700-2448-8D06-79645E5380F4}"/>
              </a:ext>
            </a:extLst>
          </p:cNvPr>
          <p:cNvSpPr/>
          <p:nvPr/>
        </p:nvSpPr>
        <p:spPr>
          <a:xfrm>
            <a:off x="0" y="0"/>
            <a:ext cx="12192000" cy="173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9679330" y="5160890"/>
            <a:ext cx="183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sz="1000" b="1" dirty="0">
              <a:solidFill>
                <a:srgbClr val="000000"/>
              </a:solidFill>
              <a:latin typeface="Montserrat" panose="00000500000000000000" pitchFamily="50" charset="0"/>
            </a:endParaRPr>
          </a:p>
          <a:p>
            <a:pPr lvl="0" algn="ctr">
              <a:defRPr/>
            </a:pPr>
            <a:r>
              <a:rPr lang="en-US" sz="1000" b="1" dirty="0">
                <a:solidFill>
                  <a:srgbClr val="000000"/>
                </a:solidFill>
                <a:latin typeface="Montserrat" panose="00000500000000000000" pitchFamily="50" charset="0"/>
              </a:rPr>
              <a:t>OVER INDEX AS FIRST TO TRY NEW </a:t>
            </a:r>
          </a:p>
          <a:p>
            <a:pPr lvl="0" algn="ctr">
              <a:defRPr/>
            </a:pPr>
            <a:r>
              <a:rPr lang="en-US" sz="1000" b="1" dirty="0">
                <a:solidFill>
                  <a:srgbClr val="000000"/>
                </a:solidFill>
                <a:latin typeface="Montserrat" panose="00000500000000000000" pitchFamily="50" charset="0"/>
              </a:rPr>
              <a:t>FOOD AND DRINKS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E9E954-F9F9-8442-8525-34E0E281F430}"/>
              </a:ext>
            </a:extLst>
          </p:cNvPr>
          <p:cNvGrpSpPr/>
          <p:nvPr/>
        </p:nvGrpSpPr>
        <p:grpSpPr>
          <a:xfrm>
            <a:off x="150815" y="2389981"/>
            <a:ext cx="3695700" cy="2444750"/>
            <a:chOff x="165102" y="2501899"/>
            <a:chExt cx="3695700" cy="24447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ECB276-0721-A24A-BEEC-60AFA8E0D659}"/>
                </a:ext>
              </a:extLst>
            </p:cNvPr>
            <p:cNvSpPr/>
            <p:nvPr/>
          </p:nvSpPr>
          <p:spPr>
            <a:xfrm>
              <a:off x="165102" y="2952749"/>
              <a:ext cx="3695700" cy="19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01C287-815E-D347-9ADA-D13A3D725D66}"/>
                </a:ext>
              </a:extLst>
            </p:cNvPr>
            <p:cNvSpPr/>
            <p:nvPr/>
          </p:nvSpPr>
          <p:spPr>
            <a:xfrm>
              <a:off x="800102" y="2501899"/>
              <a:ext cx="2425700" cy="76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Montserrat"/>
                </a:rPr>
                <a:t>The Miami Hispanic Audience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D7FF83-B7DF-864E-9FE6-6DBE7739A02A}"/>
              </a:ext>
            </a:extLst>
          </p:cNvPr>
          <p:cNvGrpSpPr/>
          <p:nvPr/>
        </p:nvGrpSpPr>
        <p:grpSpPr>
          <a:xfrm>
            <a:off x="8182770" y="2459831"/>
            <a:ext cx="3695700" cy="2374900"/>
            <a:chOff x="4279901" y="2571749"/>
            <a:chExt cx="3695700" cy="23749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6CDA03-6B9D-E94D-A51B-AC2B564CC3AF}"/>
                </a:ext>
              </a:extLst>
            </p:cNvPr>
            <p:cNvSpPr/>
            <p:nvPr/>
          </p:nvSpPr>
          <p:spPr>
            <a:xfrm>
              <a:off x="4279901" y="2952749"/>
              <a:ext cx="3695700" cy="19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dirty="0">
                <a:solidFill>
                  <a:schemeClr val="bg2">
                    <a:lumMod val="10000"/>
                  </a:schemeClr>
                </a:solidFill>
                <a:latin typeface="Montserrat"/>
                <a:cs typeface="Calibri"/>
              </a:endParaRPr>
            </a:p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Montserrat"/>
                  <a:cs typeface="Calibri"/>
                </a:rPr>
                <a:t>Targeting activations based around these Hispanic based cities will promote the product to the target audience in an authentic way. </a:t>
              </a:r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EFAA28-5C24-9749-8F18-62DE97CE5E18}"/>
                </a:ext>
              </a:extLst>
            </p:cNvPr>
            <p:cNvSpPr/>
            <p:nvPr/>
          </p:nvSpPr>
          <p:spPr>
            <a:xfrm>
              <a:off x="4914901" y="2571749"/>
              <a:ext cx="2425700" cy="76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Montserrat"/>
                </a:rPr>
                <a:t>Alcohol Presence at Sports Events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E1D7BF-4866-6C42-8360-D6E85A07D92A}"/>
              </a:ext>
            </a:extLst>
          </p:cNvPr>
          <p:cNvGrpSpPr/>
          <p:nvPr/>
        </p:nvGrpSpPr>
        <p:grpSpPr>
          <a:xfrm>
            <a:off x="4260851" y="2459831"/>
            <a:ext cx="3695700" cy="2374900"/>
            <a:chOff x="4275138" y="2416968"/>
            <a:chExt cx="3695700" cy="2374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D4121F-976A-4B4B-AE67-78A97CA3D4AD}"/>
                </a:ext>
              </a:extLst>
            </p:cNvPr>
            <p:cNvSpPr/>
            <p:nvPr/>
          </p:nvSpPr>
          <p:spPr>
            <a:xfrm>
              <a:off x="4275138" y="2797968"/>
              <a:ext cx="3695700" cy="19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Montserrat"/>
                  <a:cs typeface="Calibri"/>
                </a:rPr>
                <a:t>49.1% Hispanic and Latino Population in Los Angeles County 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Montserrat"/>
                  <a:cs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(US Census Bureau).</a:t>
              </a:r>
              <a:endParaRPr lang="en-US" dirty="0">
                <a:solidFill>
                  <a:schemeClr val="bg2">
                    <a:lumMod val="10000"/>
                  </a:schemeClr>
                </a:solidFill>
                <a:latin typeface="Montserrat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C8B457-F843-4240-B5F1-0AC0ED20D706}"/>
                </a:ext>
              </a:extLst>
            </p:cNvPr>
            <p:cNvSpPr/>
            <p:nvPr/>
          </p:nvSpPr>
          <p:spPr>
            <a:xfrm>
              <a:off x="4910138" y="2416968"/>
              <a:ext cx="2425700" cy="76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Montserrat"/>
                </a:rPr>
                <a:t>The Los Angeles Hispanic Audience</a:t>
              </a:r>
              <a:endParaRPr lang="en-US" sz="1400" b="1" dirty="0">
                <a:solidFill>
                  <a:schemeClr val="tx1"/>
                </a:solidFill>
                <a:latin typeface="Montserrat" panose="00000500000000000000" pitchFamily="50" charset="0"/>
              </a:endParaRPr>
            </a:p>
          </p:txBody>
        </p:sp>
      </p:grpSp>
      <p:sp>
        <p:nvSpPr>
          <p:cNvPr id="18" name="Down Arrow 17">
            <a:extLst>
              <a:ext uri="{FF2B5EF4-FFF2-40B4-BE49-F238E27FC236}">
                <a16:creationId xmlns:a16="http://schemas.microsoft.com/office/drawing/2014/main" id="{C13E1C41-1B99-E943-A448-26F656E37253}"/>
              </a:ext>
            </a:extLst>
          </p:cNvPr>
          <p:cNvSpPr/>
          <p:nvPr/>
        </p:nvSpPr>
        <p:spPr>
          <a:xfrm rot="16200000">
            <a:off x="3824542" y="3803299"/>
            <a:ext cx="463046" cy="70643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81BD869-AC1E-504C-8B05-E70DDCDA45ED}"/>
              </a:ext>
            </a:extLst>
          </p:cNvPr>
          <p:cNvSpPr/>
          <p:nvPr/>
        </p:nvSpPr>
        <p:spPr>
          <a:xfrm rot="16200000">
            <a:off x="7946284" y="3817998"/>
            <a:ext cx="463046" cy="70643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9DC9F-DBFA-984F-19B2-C3FA61404320}"/>
              </a:ext>
            </a:extLst>
          </p:cNvPr>
          <p:cNvSpPr txBox="1"/>
          <p:nvPr/>
        </p:nvSpPr>
        <p:spPr>
          <a:xfrm>
            <a:off x="3843338" y="414337"/>
            <a:ext cx="652938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Montserrat"/>
              </a:rPr>
              <a:t>Why Baseball?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55D6A-4221-AC27-B13E-89C2058818F5}"/>
              </a:ext>
            </a:extLst>
          </p:cNvPr>
          <p:cNvSpPr txBox="1"/>
          <p:nvPr/>
        </p:nvSpPr>
        <p:spPr>
          <a:xfrm>
            <a:off x="4105275" y="1271587"/>
            <a:ext cx="401716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Consumer Insights</a:t>
            </a:r>
            <a:endParaRPr lang="en-US" sz="30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822C2-6E02-9834-47FE-003EE264AD5D}"/>
              </a:ext>
            </a:extLst>
          </p:cNvPr>
          <p:cNvSpPr txBox="1"/>
          <p:nvPr/>
        </p:nvSpPr>
        <p:spPr>
          <a:xfrm>
            <a:off x="330994" y="3474244"/>
            <a:ext cx="320754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Montserrat"/>
              </a:rPr>
              <a:t>69.1% Hispanic and Latino Population in Miami Dade County </a:t>
            </a:r>
            <a:r>
              <a:rPr lang="en-US" dirty="0">
                <a:latin typeface="Montserrat"/>
                <a:hlinkClick r:id="rId4"/>
              </a:rPr>
              <a:t>US Census Bureau</a:t>
            </a:r>
            <a:endParaRPr lang="en-US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006443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3318</TotalTime>
  <Words>67</Words>
  <Application>Microsoft Office PowerPoint</Application>
  <PresentationFormat>Widescreen</PresentationFormat>
  <Paragraphs>19</Paragraphs>
  <Slides>38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1_Office Theme</vt:lpstr>
      <vt:lpstr>Office Theme</vt:lpstr>
      <vt:lpstr>PowerPoint Presentation</vt:lpstr>
      <vt:lpstr>Today's Agenda</vt:lpstr>
      <vt:lpstr>Meet Jack Apple</vt:lpstr>
      <vt:lpstr>PowerPoint Presentation</vt:lpstr>
      <vt:lpstr>PowerPoint Presentation</vt:lpstr>
      <vt:lpstr>PowerPoint Presentation</vt:lpstr>
      <vt:lpstr> 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[No Days Off]: Baseball Edition Example Activation  </vt:lpstr>
      <vt:lpstr>PowerPoint Presentation</vt:lpstr>
      <vt:lpstr>PowerPoint Presentation</vt:lpstr>
      <vt:lpstr>Example Questions For Players</vt:lpstr>
      <vt:lpstr>PowerPoint Presentation</vt:lpstr>
      <vt:lpstr>PowerPoint Presentation</vt:lpstr>
      <vt:lpstr>Jack Apple Mamajuana</vt:lpstr>
      <vt:lpstr>Jack Apple Chicha</vt:lpstr>
      <vt:lpstr>PowerPoint Presentation</vt:lpstr>
      <vt:lpstr>Content Overview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Questions For Influencers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Publicis Groupe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Ellie Adams</dc:creator>
  <cp:lastModifiedBy>Gabriella Chavarria</cp:lastModifiedBy>
  <cp:revision>4637</cp:revision>
  <dcterms:created xsi:type="dcterms:W3CDTF">2021-08-10T17:00:04Z</dcterms:created>
  <dcterms:modified xsi:type="dcterms:W3CDTF">2022-08-03T16:19:29Z</dcterms:modified>
</cp:coreProperties>
</file>